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4"/>
  </p:notesMasterIdLst>
  <p:handoutMasterIdLst>
    <p:handoutMasterId r:id="rId15"/>
  </p:handoutMasterIdLst>
  <p:sldIdLst>
    <p:sldId id="336" r:id="rId2"/>
    <p:sldId id="292" r:id="rId3"/>
    <p:sldId id="311" r:id="rId4"/>
    <p:sldId id="339" r:id="rId5"/>
    <p:sldId id="340" r:id="rId6"/>
    <p:sldId id="337" r:id="rId7"/>
    <p:sldId id="312" r:id="rId8"/>
    <p:sldId id="314" r:id="rId9"/>
    <p:sldId id="338" r:id="rId10"/>
    <p:sldId id="341" r:id="rId11"/>
    <p:sldId id="342" r:id="rId12"/>
    <p:sldId id="310" r:id="rId13"/>
  </p:sldIdLst>
  <p:sldSz cx="9144000" cy="6858000" type="screen4x3"/>
  <p:notesSz cx="7315200" cy="9601200"/>
  <p:defaultTextStyle>
    <a:defPPr>
      <a:defRPr lang="en-US"/>
    </a:defPPr>
    <a:lvl1pPr algn="l" rtl="0" eaLnBrk="0" fontAlgn="base" hangingPunct="0">
      <a:spcBef>
        <a:spcPct val="0"/>
      </a:spcBef>
      <a:spcAft>
        <a:spcPct val="0"/>
      </a:spcAft>
      <a:defRPr sz="3200" kern="1200">
        <a:solidFill>
          <a:schemeClr val="bg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3200" kern="1200">
        <a:solidFill>
          <a:schemeClr val="bg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3200" kern="1200">
        <a:solidFill>
          <a:schemeClr val="bg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3200" kern="1200">
        <a:solidFill>
          <a:schemeClr val="bg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3200" kern="1200">
        <a:solidFill>
          <a:schemeClr val="bg1"/>
        </a:solidFill>
        <a:latin typeface="Times New Roman" panose="02020603050405020304" pitchFamily="18" charset="0"/>
        <a:ea typeface="+mn-ea"/>
        <a:cs typeface="+mn-cs"/>
      </a:defRPr>
    </a:lvl5pPr>
    <a:lvl6pPr marL="2286000" algn="l" defTabSz="914400" rtl="0" eaLnBrk="1" latinLnBrk="0" hangingPunct="1">
      <a:defRPr sz="3200" kern="1200">
        <a:solidFill>
          <a:schemeClr val="bg1"/>
        </a:solidFill>
        <a:latin typeface="Times New Roman" panose="02020603050405020304" pitchFamily="18" charset="0"/>
        <a:ea typeface="+mn-ea"/>
        <a:cs typeface="+mn-cs"/>
      </a:defRPr>
    </a:lvl6pPr>
    <a:lvl7pPr marL="2743200" algn="l" defTabSz="914400" rtl="0" eaLnBrk="1" latinLnBrk="0" hangingPunct="1">
      <a:defRPr sz="3200" kern="1200">
        <a:solidFill>
          <a:schemeClr val="bg1"/>
        </a:solidFill>
        <a:latin typeface="Times New Roman" panose="02020603050405020304" pitchFamily="18" charset="0"/>
        <a:ea typeface="+mn-ea"/>
        <a:cs typeface="+mn-cs"/>
      </a:defRPr>
    </a:lvl7pPr>
    <a:lvl8pPr marL="3200400" algn="l" defTabSz="914400" rtl="0" eaLnBrk="1" latinLnBrk="0" hangingPunct="1">
      <a:defRPr sz="3200" kern="1200">
        <a:solidFill>
          <a:schemeClr val="bg1"/>
        </a:solidFill>
        <a:latin typeface="Times New Roman" panose="02020603050405020304" pitchFamily="18" charset="0"/>
        <a:ea typeface="+mn-ea"/>
        <a:cs typeface="+mn-cs"/>
      </a:defRPr>
    </a:lvl8pPr>
    <a:lvl9pPr marL="3657600" algn="l" defTabSz="914400" rtl="0" eaLnBrk="1" latinLnBrk="0" hangingPunct="1">
      <a:defRPr sz="3200" kern="1200">
        <a:solidFill>
          <a:schemeClr val="bg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FF99"/>
    <a:srgbClr val="003300"/>
    <a:srgbClr val="FFFFCC"/>
    <a:srgbClr val="00CC00"/>
    <a:srgbClr val="00FF00"/>
    <a:srgbClr val="FF7C80"/>
    <a:srgbClr val="33CCCC"/>
    <a:srgbClr val="00FF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65" autoAdjust="0"/>
    <p:restoredTop sz="89163" autoAdjust="0"/>
  </p:normalViewPr>
  <p:slideViewPr>
    <p:cSldViewPr snapToGrid="0">
      <p:cViewPr varScale="1">
        <p:scale>
          <a:sx n="76" d="100"/>
          <a:sy n="76" d="100"/>
        </p:scale>
        <p:origin x="1242" y="90"/>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5" d="100"/>
          <a:sy n="55" d="100"/>
        </p:scale>
        <p:origin x="272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a:defRPr sz="1300">
                <a:solidFill>
                  <a:schemeClr val="tx1"/>
                </a:solidFill>
              </a:defRPr>
            </a:lvl1pPr>
          </a:lstStyle>
          <a:p>
            <a:pPr>
              <a:defRPr/>
            </a:pPr>
            <a:endParaRPr lang="it-IT" altLang="en-US"/>
          </a:p>
        </p:txBody>
      </p:sp>
      <p:sp>
        <p:nvSpPr>
          <p:cNvPr id="159747" name="Rectangle 3"/>
          <p:cNvSpPr>
            <a:spLocks noGrp="1" noChangeArrowheads="1"/>
          </p:cNvSpPr>
          <p:nvPr>
            <p:ph type="dt" sz="quarter" idx="1"/>
          </p:nvPr>
        </p:nvSpPr>
        <p:spPr bwMode="auto">
          <a:xfrm>
            <a:off x="4144963" y="0"/>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a:defRPr sz="1300">
                <a:solidFill>
                  <a:schemeClr val="tx1"/>
                </a:solidFill>
              </a:defRPr>
            </a:lvl1pPr>
          </a:lstStyle>
          <a:p>
            <a:pPr>
              <a:defRPr/>
            </a:pPr>
            <a:endParaRPr lang="it-IT" altLang="en-US"/>
          </a:p>
        </p:txBody>
      </p:sp>
      <p:sp>
        <p:nvSpPr>
          <p:cNvPr id="159748" name="Rectangle 4"/>
          <p:cNvSpPr>
            <a:spLocks noGrp="1" noChangeArrowheads="1"/>
          </p:cNvSpPr>
          <p:nvPr>
            <p:ph type="ftr" sz="quarter" idx="2"/>
          </p:nvPr>
        </p:nvSpPr>
        <p:spPr bwMode="auto">
          <a:xfrm>
            <a:off x="0" y="9121775"/>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a:defRPr sz="1300">
                <a:solidFill>
                  <a:schemeClr val="tx1"/>
                </a:solidFill>
              </a:defRPr>
            </a:lvl1pPr>
          </a:lstStyle>
          <a:p>
            <a:pPr>
              <a:defRPr/>
            </a:pPr>
            <a:endParaRPr lang="it-IT" altLang="en-US"/>
          </a:p>
        </p:txBody>
      </p:sp>
      <p:sp>
        <p:nvSpPr>
          <p:cNvPr id="159749" name="Rectangle 5"/>
          <p:cNvSpPr>
            <a:spLocks noGrp="1" noChangeArrowheads="1"/>
          </p:cNvSpPr>
          <p:nvPr>
            <p:ph type="sldNum" sz="quarter" idx="3"/>
          </p:nvPr>
        </p:nvSpPr>
        <p:spPr bwMode="auto">
          <a:xfrm>
            <a:off x="4144963" y="9121775"/>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a:defRPr sz="1300">
                <a:solidFill>
                  <a:schemeClr val="tx1"/>
                </a:solidFill>
              </a:defRPr>
            </a:lvl1pPr>
          </a:lstStyle>
          <a:p>
            <a:pPr>
              <a:defRPr/>
            </a:pPr>
            <a:fld id="{C4A2042A-21FB-4C40-9596-8D2AA80C2370}" type="slidenum">
              <a:rPr lang="it-IT" altLang="en-US"/>
              <a:pPr>
                <a:defRPr/>
              </a:pPr>
              <a:t>‹#›</a:t>
            </a:fld>
            <a:endParaRPr lang="it-IT" altLang="en-US"/>
          </a:p>
        </p:txBody>
      </p:sp>
    </p:spTree>
    <p:extLst>
      <p:ext uri="{BB962C8B-B14F-4D97-AF65-F5344CB8AC3E}">
        <p14:creationId xmlns:p14="http://schemas.microsoft.com/office/powerpoint/2010/main" val="3263835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a:defRPr sz="1300">
                <a:solidFill>
                  <a:schemeClr val="tx1"/>
                </a:solidFill>
              </a:defRPr>
            </a:lvl1pPr>
          </a:lstStyle>
          <a:p>
            <a:pPr>
              <a:defRPr/>
            </a:pPr>
            <a:endParaRPr lang="it-IT" altLang="en-US"/>
          </a:p>
        </p:txBody>
      </p:sp>
      <p:sp>
        <p:nvSpPr>
          <p:cNvPr id="53251" name="Rectangle 3"/>
          <p:cNvSpPr>
            <a:spLocks noGrp="1" noChangeArrowheads="1"/>
          </p:cNvSpPr>
          <p:nvPr>
            <p:ph type="dt" idx="1"/>
          </p:nvPr>
        </p:nvSpPr>
        <p:spPr bwMode="auto">
          <a:xfrm>
            <a:off x="4144963" y="0"/>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a:defRPr sz="1300">
                <a:solidFill>
                  <a:schemeClr val="tx1"/>
                </a:solidFill>
              </a:defRPr>
            </a:lvl1pPr>
          </a:lstStyle>
          <a:p>
            <a:pPr>
              <a:defRPr/>
            </a:pPr>
            <a:endParaRPr lang="it-IT" altLang="en-US"/>
          </a:p>
        </p:txBody>
      </p:sp>
      <p:sp>
        <p:nvSpPr>
          <p:cNvPr id="307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3253" name="Rectangle 5"/>
          <p:cNvSpPr>
            <a:spLocks noGrp="1" noChangeArrowheads="1"/>
          </p:cNvSpPr>
          <p:nvPr>
            <p:ph type="body" sz="quarter" idx="3"/>
          </p:nvPr>
        </p:nvSpPr>
        <p:spPr bwMode="auto">
          <a:xfrm>
            <a:off x="974725" y="4560888"/>
            <a:ext cx="5365750"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it-IT" altLang="en-US" noProof="0" smtClean="0"/>
              <a:t>Fare clic per modificare gli stili del testo dello schema</a:t>
            </a:r>
          </a:p>
          <a:p>
            <a:pPr lvl="1"/>
            <a:r>
              <a:rPr lang="it-IT" altLang="en-US" noProof="0" smtClean="0"/>
              <a:t>Secondo livello</a:t>
            </a:r>
          </a:p>
          <a:p>
            <a:pPr lvl="2"/>
            <a:r>
              <a:rPr lang="it-IT" altLang="en-US" noProof="0" smtClean="0"/>
              <a:t>Terzo livello</a:t>
            </a:r>
          </a:p>
          <a:p>
            <a:pPr lvl="3"/>
            <a:r>
              <a:rPr lang="it-IT" altLang="en-US" noProof="0" smtClean="0"/>
              <a:t>Quarto livello</a:t>
            </a:r>
          </a:p>
          <a:p>
            <a:pPr lvl="4"/>
            <a:r>
              <a:rPr lang="it-IT" altLang="en-US" noProof="0" smtClean="0"/>
              <a:t>Quinto livello</a:t>
            </a:r>
          </a:p>
        </p:txBody>
      </p:sp>
      <p:sp>
        <p:nvSpPr>
          <p:cNvPr id="53254" name="Rectangle 6"/>
          <p:cNvSpPr>
            <a:spLocks noGrp="1" noChangeArrowheads="1"/>
          </p:cNvSpPr>
          <p:nvPr>
            <p:ph type="ftr" sz="quarter" idx="4"/>
          </p:nvPr>
        </p:nvSpPr>
        <p:spPr bwMode="auto">
          <a:xfrm>
            <a:off x="0" y="9121775"/>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a:defRPr sz="1300">
                <a:solidFill>
                  <a:schemeClr val="tx1"/>
                </a:solidFill>
              </a:defRPr>
            </a:lvl1pPr>
          </a:lstStyle>
          <a:p>
            <a:pPr>
              <a:defRPr/>
            </a:pPr>
            <a:endParaRPr lang="it-IT" altLang="en-US"/>
          </a:p>
        </p:txBody>
      </p:sp>
      <p:sp>
        <p:nvSpPr>
          <p:cNvPr id="53255" name="Rectangle 7"/>
          <p:cNvSpPr>
            <a:spLocks noGrp="1" noChangeArrowheads="1"/>
          </p:cNvSpPr>
          <p:nvPr>
            <p:ph type="sldNum" sz="quarter" idx="5"/>
          </p:nvPr>
        </p:nvSpPr>
        <p:spPr bwMode="auto">
          <a:xfrm>
            <a:off x="4144963" y="9121775"/>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a:defRPr sz="1300">
                <a:solidFill>
                  <a:schemeClr val="tx1"/>
                </a:solidFill>
              </a:defRPr>
            </a:lvl1pPr>
          </a:lstStyle>
          <a:p>
            <a:pPr>
              <a:defRPr/>
            </a:pPr>
            <a:fld id="{4621DD07-EDF9-41DA-943C-73848DFEECDE}" type="slidenum">
              <a:rPr lang="it-IT" altLang="en-US"/>
              <a:pPr>
                <a:defRPr/>
              </a:pPr>
              <a:t>‹#›</a:t>
            </a:fld>
            <a:endParaRPr lang="it-IT" altLang="en-US"/>
          </a:p>
        </p:txBody>
      </p:sp>
    </p:spTree>
    <p:extLst>
      <p:ext uri="{BB962C8B-B14F-4D97-AF65-F5344CB8AC3E}">
        <p14:creationId xmlns:p14="http://schemas.microsoft.com/office/powerpoint/2010/main" val="32517620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US"/>
          </a:p>
        </p:txBody>
      </p:sp>
      <p:sp>
        <p:nvSpPr>
          <p:cNvPr id="5" name="Freeform 3"/>
          <p:cNvSpPr>
            <a:spLocks/>
          </p:cNvSpPr>
          <p:nvPr/>
        </p:nvSpPr>
        <p:spPr bwMode="white">
          <a:xfrm>
            <a:off x="-9525" y="4489450"/>
            <a:ext cx="5754688" cy="2368550"/>
          </a:xfrm>
          <a:custGeom>
            <a:avLst/>
            <a:gdLst>
              <a:gd name="T0" fmla="*/ 0 w 3625"/>
              <a:gd name="T1" fmla="*/ 2147483646 h 1492"/>
              <a:gd name="T2" fmla="*/ 0 w 3625"/>
              <a:gd name="T3" fmla="*/ 0 h 1492"/>
              <a:gd name="T4" fmla="*/ 2147483646 w 3625"/>
              <a:gd name="T5" fmla="*/ 2147483646 h 1492"/>
              <a:gd name="T6" fmla="*/ 2147483646 w 3625"/>
              <a:gd name="T7" fmla="*/ 2147483646 h 1492"/>
              <a:gd name="T8" fmla="*/ 2147483646 w 3625"/>
              <a:gd name="T9" fmla="*/ 2147483646 h 1492"/>
              <a:gd name="T10" fmla="*/ 2147483646 w 3625"/>
              <a:gd name="T11" fmla="*/ 2147483646 h 1492"/>
              <a:gd name="T12" fmla="*/ 2147483646 w 3625"/>
              <a:gd name="T13" fmla="*/ 2147483646 h 1492"/>
              <a:gd name="T14" fmla="*/ 2147483646 w 3625"/>
              <a:gd name="T15" fmla="*/ 2147483646 h 1492"/>
              <a:gd name="T16" fmla="*/ 2147483646 w 3625"/>
              <a:gd name="T17" fmla="*/ 2147483646 h 1492"/>
              <a:gd name="T18" fmla="*/ 2147483646 w 3625"/>
              <a:gd name="T19" fmla="*/ 2147483646 h 1492"/>
              <a:gd name="T20" fmla="*/ 2147483646 w 3625"/>
              <a:gd name="T21" fmla="*/ 2147483646 h 1492"/>
              <a:gd name="T22" fmla="*/ 2147483646 w 3625"/>
              <a:gd name="T23" fmla="*/ 2147483646 h 1492"/>
              <a:gd name="T24" fmla="*/ 2147483646 w 3625"/>
              <a:gd name="T25" fmla="*/ 2147483646 h 1492"/>
              <a:gd name="T26" fmla="*/ 2147483646 w 3625"/>
              <a:gd name="T27" fmla="*/ 2147483646 h 1492"/>
              <a:gd name="T28" fmla="*/ 2147483646 w 3625"/>
              <a:gd name="T29" fmla="*/ 2147483646 h 1492"/>
              <a:gd name="T30" fmla="*/ 2147483646 w 3625"/>
              <a:gd name="T31" fmla="*/ 2147483646 h 1492"/>
              <a:gd name="T32" fmla="*/ 2147483646 w 3625"/>
              <a:gd name="T33" fmla="*/ 2147483646 h 1492"/>
              <a:gd name="T34" fmla="*/ 2147483646 w 3625"/>
              <a:gd name="T35" fmla="*/ 2147483646 h 1492"/>
              <a:gd name="T36" fmla="*/ 2147483646 w 3625"/>
              <a:gd name="T37" fmla="*/ 2147483646 h 1492"/>
              <a:gd name="T38" fmla="*/ 2147483646 w 3625"/>
              <a:gd name="T39" fmla="*/ 2147483646 h 1492"/>
              <a:gd name="T40" fmla="*/ 2147483646 w 3625"/>
              <a:gd name="T41" fmla="*/ 2147483646 h 1492"/>
              <a:gd name="T42" fmla="*/ 2147483646 w 3625"/>
              <a:gd name="T43" fmla="*/ 2147483646 h 1492"/>
              <a:gd name="T44" fmla="*/ 2147483646 w 3625"/>
              <a:gd name="T45" fmla="*/ 2147483646 h 1492"/>
              <a:gd name="T46" fmla="*/ 2147483646 w 3625"/>
              <a:gd name="T47" fmla="*/ 2147483646 h 1492"/>
              <a:gd name="T48" fmla="*/ 2147483646 w 3625"/>
              <a:gd name="T49" fmla="*/ 2147483646 h 1492"/>
              <a:gd name="T50" fmla="*/ 2147483646 w 3625"/>
              <a:gd name="T51" fmla="*/ 2147483646 h 1492"/>
              <a:gd name="T52" fmla="*/ 0 w 3625"/>
              <a:gd name="T53" fmla="*/ 2147483646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 name="Freeform 4"/>
          <p:cNvSpPr>
            <a:spLocks/>
          </p:cNvSpPr>
          <p:nvPr/>
        </p:nvSpPr>
        <p:spPr bwMode="white">
          <a:xfrm>
            <a:off x="0" y="3817938"/>
            <a:ext cx="8164513" cy="3019425"/>
          </a:xfrm>
          <a:custGeom>
            <a:avLst/>
            <a:gdLst>
              <a:gd name="T0" fmla="*/ 2147483646 w 5143"/>
              <a:gd name="T1" fmla="*/ 2147483646 h 1902"/>
              <a:gd name="T2" fmla="*/ 2147483646 w 5143"/>
              <a:gd name="T3" fmla="*/ 2147483646 h 1902"/>
              <a:gd name="T4" fmla="*/ 2147483646 w 5143"/>
              <a:gd name="T5" fmla="*/ 2147483646 h 1902"/>
              <a:gd name="T6" fmla="*/ 2147483646 w 5143"/>
              <a:gd name="T7" fmla="*/ 2147483646 h 1902"/>
              <a:gd name="T8" fmla="*/ 2147483646 w 5143"/>
              <a:gd name="T9" fmla="*/ 2147483646 h 1902"/>
              <a:gd name="T10" fmla="*/ 2147483646 w 5143"/>
              <a:gd name="T11" fmla="*/ 2147483646 h 1902"/>
              <a:gd name="T12" fmla="*/ 2147483646 w 5143"/>
              <a:gd name="T13" fmla="*/ 2147483646 h 1902"/>
              <a:gd name="T14" fmla="*/ 2147483646 w 5143"/>
              <a:gd name="T15" fmla="*/ 2147483646 h 1902"/>
              <a:gd name="T16" fmla="*/ 2147483646 w 5143"/>
              <a:gd name="T17" fmla="*/ 2147483646 h 1902"/>
              <a:gd name="T18" fmla="*/ 2147483646 w 5143"/>
              <a:gd name="T19" fmla="*/ 2147483646 h 1902"/>
              <a:gd name="T20" fmla="*/ 2147483646 w 5143"/>
              <a:gd name="T21" fmla="*/ 2147483646 h 1902"/>
              <a:gd name="T22" fmla="*/ 0 w 5143"/>
              <a:gd name="T23" fmla="*/ 0 h 1902"/>
              <a:gd name="T24" fmla="*/ 0 w 5143"/>
              <a:gd name="T25" fmla="*/ 2147483646 h 1902"/>
              <a:gd name="T26" fmla="*/ 0 w 5143"/>
              <a:gd name="T27" fmla="*/ 2147483646 h 1902"/>
              <a:gd name="T28" fmla="*/ 0 w 5143"/>
              <a:gd name="T29" fmla="*/ 2147483646 h 1902"/>
              <a:gd name="T30" fmla="*/ 0 w 5143"/>
              <a:gd name="T31" fmla="*/ 2147483646 h 1902"/>
              <a:gd name="T32" fmla="*/ 2147483646 w 5143"/>
              <a:gd name="T33" fmla="*/ 2147483646 h 1902"/>
              <a:gd name="T34" fmla="*/ 2147483646 w 5143"/>
              <a:gd name="T35" fmla="*/ 2147483646 h 1902"/>
              <a:gd name="T36" fmla="*/ 2147483646 w 5143"/>
              <a:gd name="T37" fmla="*/ 2147483646 h 1902"/>
              <a:gd name="T38" fmla="*/ 2147483646 w 5143"/>
              <a:gd name="T39" fmla="*/ 2147483646 h 1902"/>
              <a:gd name="T40" fmla="*/ 2147483646 w 5143"/>
              <a:gd name="T41" fmla="*/ 2147483646 h 1902"/>
              <a:gd name="T42" fmla="*/ 2147483646 w 5143"/>
              <a:gd name="T43" fmla="*/ 2147483646 h 1902"/>
              <a:gd name="T44" fmla="*/ 2147483646 w 5143"/>
              <a:gd name="T45" fmla="*/ 2147483646 h 1902"/>
              <a:gd name="T46" fmla="*/ 2147483646 w 5143"/>
              <a:gd name="T47" fmla="*/ 2147483646 h 1902"/>
              <a:gd name="T48" fmla="*/ 2147483646 w 5143"/>
              <a:gd name="T49" fmla="*/ 2147483646 h 1902"/>
              <a:gd name="T50" fmla="*/ 2147483646 w 5143"/>
              <a:gd name="T51" fmla="*/ 2147483646 h 1902"/>
              <a:gd name="T52" fmla="*/ 2147483646 w 5143"/>
              <a:gd name="T53" fmla="*/ 2147483646 h 1902"/>
              <a:gd name="T54" fmla="*/ 2147483646 w 5143"/>
              <a:gd name="T55" fmla="*/ 2147483646 h 1902"/>
              <a:gd name="T56" fmla="*/ 2147483646 w 5143"/>
              <a:gd name="T57" fmla="*/ 2147483646 h 1902"/>
              <a:gd name="T58" fmla="*/ 2147483646 w 5143"/>
              <a:gd name="T59" fmla="*/ 2147483646 h 1902"/>
              <a:gd name="T60" fmla="*/ 2147483646 w 5143"/>
              <a:gd name="T61" fmla="*/ 2147483646 h 1902"/>
              <a:gd name="T62" fmla="*/ 2147483646 w 5143"/>
              <a:gd name="T63" fmla="*/ 2147483646 h 1902"/>
              <a:gd name="T64" fmla="*/ 2147483646 w 5143"/>
              <a:gd name="T65" fmla="*/ 2147483646 h 1902"/>
              <a:gd name="T66" fmla="*/ 2147483646 w 5143"/>
              <a:gd name="T67" fmla="*/ 2147483646 h 1902"/>
              <a:gd name="T68" fmla="*/ 2147483646 w 5143"/>
              <a:gd name="T69" fmla="*/ 2147483646 h 1902"/>
              <a:gd name="T70" fmla="*/ 2147483646 w 5143"/>
              <a:gd name="T71" fmla="*/ 2147483646 h 1902"/>
              <a:gd name="T72" fmla="*/ 2147483646 w 5143"/>
              <a:gd name="T73" fmla="*/ 2147483646 h 1902"/>
              <a:gd name="T74" fmla="*/ 2147483646 w 5143"/>
              <a:gd name="T75" fmla="*/ 2147483646 h 1902"/>
              <a:gd name="T76" fmla="*/ 2147483646 w 5143"/>
              <a:gd name="T77" fmla="*/ 2147483646 h 1902"/>
              <a:gd name="T78" fmla="*/ 2147483646 w 5143"/>
              <a:gd name="T79" fmla="*/ 2147483646 h 1902"/>
              <a:gd name="T80" fmla="*/ 2147483646 w 5143"/>
              <a:gd name="T81" fmla="*/ 2147483646 h 1902"/>
              <a:gd name="T82" fmla="*/ 2147483646 w 5143"/>
              <a:gd name="T83" fmla="*/ 2147483646 h 1902"/>
              <a:gd name="T84" fmla="*/ 2147483646 w 5143"/>
              <a:gd name="T85" fmla="*/ 2147483646 h 1902"/>
              <a:gd name="T86" fmla="*/ 2147483646 w 5143"/>
              <a:gd name="T87" fmla="*/ 2147483646 h 1902"/>
              <a:gd name="T88" fmla="*/ 2147483646 w 5143"/>
              <a:gd name="T89" fmla="*/ 2147483646 h 1902"/>
              <a:gd name="T90" fmla="*/ 2147483646 w 5143"/>
              <a:gd name="T91" fmla="*/ 2147483646 h 1902"/>
              <a:gd name="T92" fmla="*/ 2147483646 w 5143"/>
              <a:gd name="T93" fmla="*/ 2147483646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 name="Freeform 5"/>
          <p:cNvSpPr>
            <a:spLocks/>
          </p:cNvSpPr>
          <p:nvPr/>
        </p:nvSpPr>
        <p:spPr bwMode="white">
          <a:xfrm>
            <a:off x="0" y="3146425"/>
            <a:ext cx="9144000" cy="3690938"/>
          </a:xfrm>
          <a:custGeom>
            <a:avLst/>
            <a:gdLst>
              <a:gd name="T0" fmla="*/ 0 w 5760"/>
              <a:gd name="T1" fmla="*/ 0 h 2325"/>
              <a:gd name="T2" fmla="*/ 0 w 5760"/>
              <a:gd name="T3" fmla="*/ 2147483646 h 2325"/>
              <a:gd name="T4" fmla="*/ 2147483646 w 5760"/>
              <a:gd name="T5" fmla="*/ 2147483646 h 2325"/>
              <a:gd name="T6" fmla="*/ 2147483646 w 5760"/>
              <a:gd name="T7" fmla="*/ 2147483646 h 2325"/>
              <a:gd name="T8" fmla="*/ 2147483646 w 5760"/>
              <a:gd name="T9" fmla="*/ 2147483646 h 2325"/>
              <a:gd name="T10" fmla="*/ 2147483646 w 5760"/>
              <a:gd name="T11" fmla="*/ 2147483646 h 2325"/>
              <a:gd name="T12" fmla="*/ 2147483646 w 5760"/>
              <a:gd name="T13" fmla="*/ 2147483646 h 2325"/>
              <a:gd name="T14" fmla="*/ 2147483646 w 5760"/>
              <a:gd name="T15" fmla="*/ 2147483646 h 2325"/>
              <a:gd name="T16" fmla="*/ 2147483646 w 5760"/>
              <a:gd name="T17" fmla="*/ 2147483646 h 2325"/>
              <a:gd name="T18" fmla="*/ 2147483646 w 5760"/>
              <a:gd name="T19" fmla="*/ 2147483646 h 2325"/>
              <a:gd name="T20" fmla="*/ 2147483646 w 5760"/>
              <a:gd name="T21" fmla="*/ 2147483646 h 2325"/>
              <a:gd name="T22" fmla="*/ 2147483646 w 5760"/>
              <a:gd name="T23" fmla="*/ 2147483646 h 2325"/>
              <a:gd name="T24" fmla="*/ 2147483646 w 5760"/>
              <a:gd name="T25" fmla="*/ 2147483646 h 2325"/>
              <a:gd name="T26" fmla="*/ 2147483646 w 5760"/>
              <a:gd name="T27" fmla="*/ 2147483646 h 2325"/>
              <a:gd name="T28" fmla="*/ 2147483646 w 5760"/>
              <a:gd name="T29" fmla="*/ 2147483646 h 2325"/>
              <a:gd name="T30" fmla="*/ 2147483646 w 5760"/>
              <a:gd name="T31" fmla="*/ 2147483646 h 2325"/>
              <a:gd name="T32" fmla="*/ 2147483646 w 5760"/>
              <a:gd name="T33" fmla="*/ 2147483646 h 2325"/>
              <a:gd name="T34" fmla="*/ 2147483646 w 5760"/>
              <a:gd name="T35" fmla="*/ 2147483646 h 2325"/>
              <a:gd name="T36" fmla="*/ 2147483646 w 5760"/>
              <a:gd name="T37" fmla="*/ 2147483646 h 2325"/>
              <a:gd name="T38" fmla="*/ 2147483646 w 5760"/>
              <a:gd name="T39" fmla="*/ 2147483646 h 2325"/>
              <a:gd name="T40" fmla="*/ 2147483646 w 5760"/>
              <a:gd name="T41" fmla="*/ 2147483646 h 2325"/>
              <a:gd name="T42" fmla="*/ 2147483646 w 5760"/>
              <a:gd name="T43" fmla="*/ 2147483646 h 2325"/>
              <a:gd name="T44" fmla="*/ 2147483646 w 5760"/>
              <a:gd name="T45" fmla="*/ 2147483646 h 2325"/>
              <a:gd name="T46" fmla="*/ 2147483646 w 5760"/>
              <a:gd name="T47" fmla="*/ 2147483646 h 2325"/>
              <a:gd name="T48" fmla="*/ 2147483646 w 5760"/>
              <a:gd name="T49" fmla="*/ 2147483646 h 2325"/>
              <a:gd name="T50" fmla="*/ 2147483646 w 5760"/>
              <a:gd name="T51" fmla="*/ 2147483646 h 2325"/>
              <a:gd name="T52" fmla="*/ 2147483646 w 5760"/>
              <a:gd name="T53" fmla="*/ 2147483646 h 2325"/>
              <a:gd name="T54" fmla="*/ 2147483646 w 5760"/>
              <a:gd name="T55" fmla="*/ 2147483646 h 2325"/>
              <a:gd name="T56" fmla="*/ 2147483646 w 5760"/>
              <a:gd name="T57" fmla="*/ 2147483646 h 2325"/>
              <a:gd name="T58" fmla="*/ 2147483646 w 5760"/>
              <a:gd name="T59" fmla="*/ 2147483646 h 2325"/>
              <a:gd name="T60" fmla="*/ 2147483646 w 5760"/>
              <a:gd name="T61" fmla="*/ 2147483646 h 2325"/>
              <a:gd name="T62" fmla="*/ 2147483646 w 5760"/>
              <a:gd name="T63" fmla="*/ 2147483646 h 2325"/>
              <a:gd name="T64" fmla="*/ 2147483646 w 5760"/>
              <a:gd name="T65" fmla="*/ 2147483646 h 2325"/>
              <a:gd name="T66" fmla="*/ 2147483646 w 5760"/>
              <a:gd name="T67" fmla="*/ 2147483646 h 2325"/>
              <a:gd name="T68" fmla="*/ 2147483646 w 5760"/>
              <a:gd name="T69" fmla="*/ 2147483646 h 2325"/>
              <a:gd name="T70" fmla="*/ 2147483646 w 5760"/>
              <a:gd name="T71" fmla="*/ 2147483646 h 2325"/>
              <a:gd name="T72" fmla="*/ 2147483646 w 5760"/>
              <a:gd name="T73" fmla="*/ 2147483646 h 2325"/>
              <a:gd name="T74" fmla="*/ 2147483646 w 5760"/>
              <a:gd name="T75" fmla="*/ 2147483646 h 2325"/>
              <a:gd name="T76" fmla="*/ 2147483646 w 5760"/>
              <a:gd name="T77" fmla="*/ 2147483646 h 2325"/>
              <a:gd name="T78" fmla="*/ 2147483646 w 5760"/>
              <a:gd name="T79" fmla="*/ 2147483646 h 2325"/>
              <a:gd name="T80" fmla="*/ 2147483646 w 5760"/>
              <a:gd name="T81" fmla="*/ 2147483646 h 2325"/>
              <a:gd name="T82" fmla="*/ 2147483646 w 5760"/>
              <a:gd name="T83" fmla="*/ 2147483646 h 2325"/>
              <a:gd name="T84" fmla="*/ 2147483646 w 5760"/>
              <a:gd name="T85" fmla="*/ 2147483646 h 2325"/>
              <a:gd name="T86" fmla="*/ 2147483646 w 5760"/>
              <a:gd name="T87" fmla="*/ 2147483646 h 2325"/>
              <a:gd name="T88" fmla="*/ 2147483646 w 5760"/>
              <a:gd name="T89" fmla="*/ 2147483646 h 2325"/>
              <a:gd name="T90" fmla="*/ 2147483646 w 5760"/>
              <a:gd name="T91" fmla="*/ 2147483646 h 2325"/>
              <a:gd name="T92" fmla="*/ 2147483646 w 5760"/>
              <a:gd name="T93" fmla="*/ 2147483646 h 2325"/>
              <a:gd name="T94" fmla="*/ 2147483646 w 5760"/>
              <a:gd name="T95" fmla="*/ 2147483646 h 2325"/>
              <a:gd name="T96" fmla="*/ 2147483646 w 5760"/>
              <a:gd name="T97" fmla="*/ 2147483646 h 2325"/>
              <a:gd name="T98" fmla="*/ 2147483646 w 5760"/>
              <a:gd name="T99" fmla="*/ 2147483646 h 2325"/>
              <a:gd name="T100" fmla="*/ 2147483646 w 5760"/>
              <a:gd name="T101" fmla="*/ 2147483646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 name="Freeform 6"/>
          <p:cNvSpPr>
            <a:spLocks/>
          </p:cNvSpPr>
          <p:nvPr/>
        </p:nvSpPr>
        <p:spPr bwMode="white">
          <a:xfrm>
            <a:off x="0" y="2460625"/>
            <a:ext cx="9144000" cy="2497138"/>
          </a:xfrm>
          <a:custGeom>
            <a:avLst/>
            <a:gdLst>
              <a:gd name="T0" fmla="*/ 0 w 5760"/>
              <a:gd name="T1" fmla="*/ 0 h 1573"/>
              <a:gd name="T2" fmla="*/ 0 w 5760"/>
              <a:gd name="T3" fmla="*/ 2147483646 h 1573"/>
              <a:gd name="T4" fmla="*/ 2147483646 w 5760"/>
              <a:gd name="T5" fmla="*/ 2147483646 h 1573"/>
              <a:gd name="T6" fmla="*/ 2147483646 w 5760"/>
              <a:gd name="T7" fmla="*/ 2147483646 h 1573"/>
              <a:gd name="T8" fmla="*/ 2147483646 w 5760"/>
              <a:gd name="T9" fmla="*/ 2147483646 h 1573"/>
              <a:gd name="T10" fmla="*/ 2147483646 w 5760"/>
              <a:gd name="T11" fmla="*/ 2147483646 h 1573"/>
              <a:gd name="T12" fmla="*/ 2147483646 w 5760"/>
              <a:gd name="T13" fmla="*/ 2147483646 h 1573"/>
              <a:gd name="T14" fmla="*/ 2147483646 w 5760"/>
              <a:gd name="T15" fmla="*/ 2147483646 h 1573"/>
              <a:gd name="T16" fmla="*/ 2147483646 w 5760"/>
              <a:gd name="T17" fmla="*/ 2147483646 h 1573"/>
              <a:gd name="T18" fmla="*/ 2147483646 w 5760"/>
              <a:gd name="T19" fmla="*/ 2147483646 h 1573"/>
              <a:gd name="T20" fmla="*/ 2147483646 w 5760"/>
              <a:gd name="T21" fmla="*/ 2147483646 h 1573"/>
              <a:gd name="T22" fmla="*/ 2147483646 w 5760"/>
              <a:gd name="T23" fmla="*/ 2147483646 h 1573"/>
              <a:gd name="T24" fmla="*/ 2147483646 w 5760"/>
              <a:gd name="T25" fmla="*/ 2147483646 h 1573"/>
              <a:gd name="T26" fmla="*/ 2147483646 w 5760"/>
              <a:gd name="T27" fmla="*/ 2147483646 h 1573"/>
              <a:gd name="T28" fmla="*/ 2147483646 w 5760"/>
              <a:gd name="T29" fmla="*/ 2147483646 h 1573"/>
              <a:gd name="T30" fmla="*/ 2147483646 w 5760"/>
              <a:gd name="T31" fmla="*/ 2147483646 h 1573"/>
              <a:gd name="T32" fmla="*/ 2147483646 w 5760"/>
              <a:gd name="T33" fmla="*/ 2147483646 h 1573"/>
              <a:gd name="T34" fmla="*/ 2147483646 w 5760"/>
              <a:gd name="T35" fmla="*/ 2147483646 h 1573"/>
              <a:gd name="T36" fmla="*/ 2147483646 w 5760"/>
              <a:gd name="T37" fmla="*/ 2147483646 h 1573"/>
              <a:gd name="T38" fmla="*/ 2147483646 w 5760"/>
              <a:gd name="T39" fmla="*/ 2147483646 h 1573"/>
              <a:gd name="T40" fmla="*/ 2147483646 w 5760"/>
              <a:gd name="T41" fmla="*/ 2147483646 h 1573"/>
              <a:gd name="T42" fmla="*/ 2147483646 w 5760"/>
              <a:gd name="T43" fmla="*/ 2147483646 h 1573"/>
              <a:gd name="T44" fmla="*/ 2147483646 w 5760"/>
              <a:gd name="T45" fmla="*/ 2147483646 h 1573"/>
              <a:gd name="T46" fmla="*/ 2147483646 w 5760"/>
              <a:gd name="T47" fmla="*/ 2147483646 h 1573"/>
              <a:gd name="T48" fmla="*/ 2147483646 w 5760"/>
              <a:gd name="T49" fmla="*/ 2147483646 h 1573"/>
              <a:gd name="T50" fmla="*/ 2147483646 w 5760"/>
              <a:gd name="T51" fmla="*/ 2147483646 h 1573"/>
              <a:gd name="T52" fmla="*/ 2147483646 w 5760"/>
              <a:gd name="T53" fmla="*/ 2147483646 h 1573"/>
              <a:gd name="T54" fmla="*/ 2147483646 w 5760"/>
              <a:gd name="T55" fmla="*/ 2147483646 h 1573"/>
              <a:gd name="T56" fmla="*/ 2147483646 w 5760"/>
              <a:gd name="T57" fmla="*/ 2147483646 h 1573"/>
              <a:gd name="T58" fmla="*/ 2147483646 w 5760"/>
              <a:gd name="T59" fmla="*/ 2147483646 h 1573"/>
              <a:gd name="T60" fmla="*/ 2147483646 w 5760"/>
              <a:gd name="T61" fmla="*/ 2147483646 h 1573"/>
              <a:gd name="T62" fmla="*/ 2147483646 w 5760"/>
              <a:gd name="T63" fmla="*/ 2147483646 h 1573"/>
              <a:gd name="T64" fmla="*/ 2147483646 w 5760"/>
              <a:gd name="T65" fmla="*/ 2147483646 h 1573"/>
              <a:gd name="T66" fmla="*/ 2147483646 w 5760"/>
              <a:gd name="T67" fmla="*/ 2147483646 h 1573"/>
              <a:gd name="T68" fmla="*/ 2147483646 w 5760"/>
              <a:gd name="T69" fmla="*/ 2147483646 h 1573"/>
              <a:gd name="T70" fmla="*/ 2147483646 w 5760"/>
              <a:gd name="T71" fmla="*/ 2147483646 h 1573"/>
              <a:gd name="T72" fmla="*/ 2147483646 w 5760"/>
              <a:gd name="T73" fmla="*/ 2147483646 h 1573"/>
              <a:gd name="T74" fmla="*/ 2147483646 w 5760"/>
              <a:gd name="T75" fmla="*/ 2147483646 h 1573"/>
              <a:gd name="T76" fmla="*/ 2147483646 w 5760"/>
              <a:gd name="T77" fmla="*/ 2147483646 h 1573"/>
              <a:gd name="T78" fmla="*/ 2147483646 w 5760"/>
              <a:gd name="T79" fmla="*/ 2147483646 h 1573"/>
              <a:gd name="T80" fmla="*/ 2147483646 w 5760"/>
              <a:gd name="T81" fmla="*/ 2147483646 h 1573"/>
              <a:gd name="T82" fmla="*/ 2147483646 w 5760"/>
              <a:gd name="T83" fmla="*/ 2147483646 h 1573"/>
              <a:gd name="T84" fmla="*/ 2147483646 w 5760"/>
              <a:gd name="T85" fmla="*/ 2147483646 h 1573"/>
              <a:gd name="T86" fmla="*/ 2147483646 w 5760"/>
              <a:gd name="T87" fmla="*/ 2147483646 h 1573"/>
              <a:gd name="T88" fmla="*/ 2147483646 w 5760"/>
              <a:gd name="T89" fmla="*/ 2147483646 h 1573"/>
              <a:gd name="T90" fmla="*/ 2147483646 w 5760"/>
              <a:gd name="T91" fmla="*/ 2147483646 h 1573"/>
              <a:gd name="T92" fmla="*/ 2147483646 w 5760"/>
              <a:gd name="T93" fmla="*/ 2147483646 h 1573"/>
              <a:gd name="T94" fmla="*/ 2147483646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 name="Freeform 7"/>
          <p:cNvSpPr>
            <a:spLocks/>
          </p:cNvSpPr>
          <p:nvPr/>
        </p:nvSpPr>
        <p:spPr bwMode="white">
          <a:xfrm>
            <a:off x="0" y="1793875"/>
            <a:ext cx="9144000" cy="1539875"/>
          </a:xfrm>
          <a:custGeom>
            <a:avLst/>
            <a:gdLst>
              <a:gd name="T0" fmla="*/ 0 w 5760"/>
              <a:gd name="T1" fmla="*/ 0 h 970"/>
              <a:gd name="T2" fmla="*/ 0 w 5760"/>
              <a:gd name="T3" fmla="*/ 2147483646 h 970"/>
              <a:gd name="T4" fmla="*/ 2147483646 w 5760"/>
              <a:gd name="T5" fmla="*/ 2147483646 h 970"/>
              <a:gd name="T6" fmla="*/ 2147483646 w 5760"/>
              <a:gd name="T7" fmla="*/ 2147483646 h 970"/>
              <a:gd name="T8" fmla="*/ 2147483646 w 5760"/>
              <a:gd name="T9" fmla="*/ 2147483646 h 970"/>
              <a:gd name="T10" fmla="*/ 2147483646 w 5760"/>
              <a:gd name="T11" fmla="*/ 2147483646 h 970"/>
              <a:gd name="T12" fmla="*/ 2147483646 w 5760"/>
              <a:gd name="T13" fmla="*/ 2147483646 h 970"/>
              <a:gd name="T14" fmla="*/ 2147483646 w 5760"/>
              <a:gd name="T15" fmla="*/ 2147483646 h 970"/>
              <a:gd name="T16" fmla="*/ 2147483646 w 5760"/>
              <a:gd name="T17" fmla="*/ 2147483646 h 970"/>
              <a:gd name="T18" fmla="*/ 2147483646 w 5760"/>
              <a:gd name="T19" fmla="*/ 2147483646 h 970"/>
              <a:gd name="T20" fmla="*/ 2147483646 w 5760"/>
              <a:gd name="T21" fmla="*/ 2147483646 h 970"/>
              <a:gd name="T22" fmla="*/ 2147483646 w 5760"/>
              <a:gd name="T23" fmla="*/ 2147483646 h 970"/>
              <a:gd name="T24" fmla="*/ 2147483646 w 5760"/>
              <a:gd name="T25" fmla="*/ 2147483646 h 970"/>
              <a:gd name="T26" fmla="*/ 2147483646 w 5760"/>
              <a:gd name="T27" fmla="*/ 2147483646 h 970"/>
              <a:gd name="T28" fmla="*/ 2147483646 w 5760"/>
              <a:gd name="T29" fmla="*/ 2147483646 h 970"/>
              <a:gd name="T30" fmla="*/ 2147483646 w 5760"/>
              <a:gd name="T31" fmla="*/ 2147483646 h 970"/>
              <a:gd name="T32" fmla="*/ 2147483646 w 5760"/>
              <a:gd name="T33" fmla="*/ 2147483646 h 970"/>
              <a:gd name="T34" fmla="*/ 2147483646 w 5760"/>
              <a:gd name="T35" fmla="*/ 2147483646 h 970"/>
              <a:gd name="T36" fmla="*/ 2147483646 w 5760"/>
              <a:gd name="T37" fmla="*/ 2147483646 h 970"/>
              <a:gd name="T38" fmla="*/ 2147483646 w 5760"/>
              <a:gd name="T39" fmla="*/ 2147483646 h 970"/>
              <a:gd name="T40" fmla="*/ 2147483646 w 5760"/>
              <a:gd name="T41" fmla="*/ 2147483646 h 970"/>
              <a:gd name="T42" fmla="*/ 2147483646 w 5760"/>
              <a:gd name="T43" fmla="*/ 2147483646 h 970"/>
              <a:gd name="T44" fmla="*/ 2147483646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 name="Freeform 8"/>
          <p:cNvSpPr>
            <a:spLocks/>
          </p:cNvSpPr>
          <p:nvPr/>
        </p:nvSpPr>
        <p:spPr bwMode="white">
          <a:xfrm>
            <a:off x="0" y="-20638"/>
            <a:ext cx="9144000" cy="1682751"/>
          </a:xfrm>
          <a:custGeom>
            <a:avLst/>
            <a:gdLst>
              <a:gd name="T0" fmla="*/ 0 w 5760"/>
              <a:gd name="T1" fmla="*/ 2147483646 h 1060"/>
              <a:gd name="T2" fmla="*/ 0 w 5760"/>
              <a:gd name="T3" fmla="*/ 2147483646 h 1060"/>
              <a:gd name="T4" fmla="*/ 2147483646 w 5760"/>
              <a:gd name="T5" fmla="*/ 2147483646 h 1060"/>
              <a:gd name="T6" fmla="*/ 2147483646 w 5760"/>
              <a:gd name="T7" fmla="*/ 0 h 1060"/>
              <a:gd name="T8" fmla="*/ 2147483646 w 5760"/>
              <a:gd name="T9" fmla="*/ 0 h 1060"/>
              <a:gd name="T10" fmla="*/ 2147483646 w 5760"/>
              <a:gd name="T11" fmla="*/ 2147483646 h 1060"/>
              <a:gd name="T12" fmla="*/ 2147483646 w 5760"/>
              <a:gd name="T13" fmla="*/ 2147483646 h 1060"/>
              <a:gd name="T14" fmla="*/ 2147483646 w 5760"/>
              <a:gd name="T15" fmla="*/ 2147483646 h 1060"/>
              <a:gd name="T16" fmla="*/ 2147483646 w 5760"/>
              <a:gd name="T17" fmla="*/ 2147483646 h 1060"/>
              <a:gd name="T18" fmla="*/ 2147483646 w 5760"/>
              <a:gd name="T19" fmla="*/ 2147483646 h 1060"/>
              <a:gd name="T20" fmla="*/ 2147483646 w 5760"/>
              <a:gd name="T21" fmla="*/ 2147483646 h 1060"/>
              <a:gd name="T22" fmla="*/ 2147483646 w 5760"/>
              <a:gd name="T23" fmla="*/ 2147483646 h 1060"/>
              <a:gd name="T24" fmla="*/ 2147483646 w 5760"/>
              <a:gd name="T25" fmla="*/ 2147483646 h 1060"/>
              <a:gd name="T26" fmla="*/ 2147483646 w 5760"/>
              <a:gd name="T27" fmla="*/ 2147483646 h 1060"/>
              <a:gd name="T28" fmla="*/ 2147483646 w 5760"/>
              <a:gd name="T29" fmla="*/ 2147483646 h 1060"/>
              <a:gd name="T30" fmla="*/ 2147483646 w 5760"/>
              <a:gd name="T31" fmla="*/ 2147483646 h 1060"/>
              <a:gd name="T32" fmla="*/ 2147483646 w 5760"/>
              <a:gd name="T33" fmla="*/ 2147483646 h 1060"/>
              <a:gd name="T34" fmla="*/ 2147483646 w 5760"/>
              <a:gd name="T35" fmla="*/ 2147483646 h 1060"/>
              <a:gd name="T36" fmla="*/ 2147483646 w 5760"/>
              <a:gd name="T37" fmla="*/ 2147483646 h 1060"/>
              <a:gd name="T38" fmla="*/ 2147483646 w 5760"/>
              <a:gd name="T39" fmla="*/ 2147483646 h 1060"/>
              <a:gd name="T40" fmla="*/ 2147483646 w 5760"/>
              <a:gd name="T41" fmla="*/ 2147483646 h 1060"/>
              <a:gd name="T42" fmla="*/ 2147483646 w 5760"/>
              <a:gd name="T43" fmla="*/ 2147483646 h 1060"/>
              <a:gd name="T44" fmla="*/ 2147483646 w 5760"/>
              <a:gd name="T45" fmla="*/ 2147483646 h 1060"/>
              <a:gd name="T46" fmla="*/ 2147483646 w 5760"/>
              <a:gd name="T47" fmla="*/ 2147483646 h 1060"/>
              <a:gd name="T48" fmla="*/ 2147483646 w 5760"/>
              <a:gd name="T49" fmla="*/ 2147483646 h 1060"/>
              <a:gd name="T50" fmla="*/ 2147483646 w 5760"/>
              <a:gd name="T51" fmla="*/ 2147483646 h 1060"/>
              <a:gd name="T52" fmla="*/ 2147483646 w 5760"/>
              <a:gd name="T53" fmla="*/ 2147483646 h 1060"/>
              <a:gd name="T54" fmla="*/ 0 w 5760"/>
              <a:gd name="T55" fmla="*/ 2147483646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 name="Freeform 9"/>
          <p:cNvSpPr>
            <a:spLocks/>
          </p:cNvSpPr>
          <p:nvPr/>
        </p:nvSpPr>
        <p:spPr bwMode="white">
          <a:xfrm>
            <a:off x="0" y="-20638"/>
            <a:ext cx="8388350" cy="1068388"/>
          </a:xfrm>
          <a:custGeom>
            <a:avLst/>
            <a:gdLst>
              <a:gd name="T0" fmla="*/ 0 w 5284"/>
              <a:gd name="T1" fmla="*/ 2147483646 h 673"/>
              <a:gd name="T2" fmla="*/ 0 w 5284"/>
              <a:gd name="T3" fmla="*/ 2147483646 h 673"/>
              <a:gd name="T4" fmla="*/ 2147483646 w 5284"/>
              <a:gd name="T5" fmla="*/ 2147483646 h 673"/>
              <a:gd name="T6" fmla="*/ 2147483646 w 5284"/>
              <a:gd name="T7" fmla="*/ 2147483646 h 673"/>
              <a:gd name="T8" fmla="*/ 2147483646 w 5284"/>
              <a:gd name="T9" fmla="*/ 2147483646 h 673"/>
              <a:gd name="T10" fmla="*/ 2147483646 w 5284"/>
              <a:gd name="T11" fmla="*/ 2147483646 h 673"/>
              <a:gd name="T12" fmla="*/ 2147483646 w 5284"/>
              <a:gd name="T13" fmla="*/ 2147483646 h 673"/>
              <a:gd name="T14" fmla="*/ 2147483646 w 5284"/>
              <a:gd name="T15" fmla="*/ 2147483646 h 673"/>
              <a:gd name="T16" fmla="*/ 2147483646 w 5284"/>
              <a:gd name="T17" fmla="*/ 2147483646 h 673"/>
              <a:gd name="T18" fmla="*/ 2147483646 w 5284"/>
              <a:gd name="T19" fmla="*/ 2147483646 h 673"/>
              <a:gd name="T20" fmla="*/ 2147483646 w 5284"/>
              <a:gd name="T21" fmla="*/ 2147483646 h 673"/>
              <a:gd name="T22" fmla="*/ 2147483646 w 5284"/>
              <a:gd name="T23" fmla="*/ 2147483646 h 673"/>
              <a:gd name="T24" fmla="*/ 2147483646 w 5284"/>
              <a:gd name="T25" fmla="*/ 2147483646 h 673"/>
              <a:gd name="T26" fmla="*/ 2147483646 w 5284"/>
              <a:gd name="T27" fmla="*/ 2147483646 h 673"/>
              <a:gd name="T28" fmla="*/ 2147483646 w 5284"/>
              <a:gd name="T29" fmla="*/ 2147483646 h 673"/>
              <a:gd name="T30" fmla="*/ 2147483646 w 5284"/>
              <a:gd name="T31" fmla="*/ 2147483646 h 673"/>
              <a:gd name="T32" fmla="*/ 2147483646 w 5284"/>
              <a:gd name="T33" fmla="*/ 2147483646 h 673"/>
              <a:gd name="T34" fmla="*/ 2147483646 w 5284"/>
              <a:gd name="T35" fmla="*/ 2147483646 h 673"/>
              <a:gd name="T36" fmla="*/ 2147483646 w 5284"/>
              <a:gd name="T37" fmla="*/ 2147483646 h 673"/>
              <a:gd name="T38" fmla="*/ 2147483646 w 5284"/>
              <a:gd name="T39" fmla="*/ 2147483646 h 673"/>
              <a:gd name="T40" fmla="*/ 2147483646 w 5284"/>
              <a:gd name="T41" fmla="*/ 2147483646 h 673"/>
              <a:gd name="T42" fmla="*/ 2147483646 w 5284"/>
              <a:gd name="T43" fmla="*/ 2147483646 h 673"/>
              <a:gd name="T44" fmla="*/ 2147483646 w 5284"/>
              <a:gd name="T45" fmla="*/ 2147483646 h 673"/>
              <a:gd name="T46" fmla="*/ 2147483646 w 5284"/>
              <a:gd name="T47" fmla="*/ 2147483646 h 673"/>
              <a:gd name="T48" fmla="*/ 2147483646 w 5284"/>
              <a:gd name="T49" fmla="*/ 2147483646 h 673"/>
              <a:gd name="T50" fmla="*/ 2147483646 w 5284"/>
              <a:gd name="T51" fmla="*/ 2147483646 h 673"/>
              <a:gd name="T52" fmla="*/ 2147483646 w 5284"/>
              <a:gd name="T53" fmla="*/ 0 h 673"/>
              <a:gd name="T54" fmla="*/ 2147483646 w 5284"/>
              <a:gd name="T55" fmla="*/ 0 h 673"/>
              <a:gd name="T56" fmla="*/ 2147483646 w 5284"/>
              <a:gd name="T57" fmla="*/ 2147483646 h 673"/>
              <a:gd name="T58" fmla="*/ 2147483646 w 5284"/>
              <a:gd name="T59" fmla="*/ 2147483646 h 673"/>
              <a:gd name="T60" fmla="*/ 2147483646 w 5284"/>
              <a:gd name="T61" fmla="*/ 2147483646 h 673"/>
              <a:gd name="T62" fmla="*/ 2147483646 w 5284"/>
              <a:gd name="T63" fmla="*/ 2147483646 h 673"/>
              <a:gd name="T64" fmla="*/ 2147483646 w 5284"/>
              <a:gd name="T65" fmla="*/ 2147483646 h 673"/>
              <a:gd name="T66" fmla="*/ 2147483646 w 5284"/>
              <a:gd name="T67" fmla="*/ 2147483646 h 673"/>
              <a:gd name="T68" fmla="*/ 2147483646 w 5284"/>
              <a:gd name="T69" fmla="*/ 2147483646 h 673"/>
              <a:gd name="T70" fmla="*/ 2147483646 w 5284"/>
              <a:gd name="T71" fmla="*/ 2147483646 h 673"/>
              <a:gd name="T72" fmla="*/ 2147483646 w 5284"/>
              <a:gd name="T73" fmla="*/ 2147483646 h 673"/>
              <a:gd name="T74" fmla="*/ 2147483646 w 5284"/>
              <a:gd name="T75" fmla="*/ 2147483646 h 673"/>
              <a:gd name="T76" fmla="*/ 2147483646 w 5284"/>
              <a:gd name="T77" fmla="*/ 2147483646 h 673"/>
              <a:gd name="T78" fmla="*/ 2147483646 w 5284"/>
              <a:gd name="T79" fmla="*/ 2147483646 h 673"/>
              <a:gd name="T80" fmla="*/ 2147483646 w 5284"/>
              <a:gd name="T81" fmla="*/ 2147483646 h 673"/>
              <a:gd name="T82" fmla="*/ 2147483646 w 5284"/>
              <a:gd name="T83" fmla="*/ 2147483646 h 673"/>
              <a:gd name="T84" fmla="*/ 2147483646 w 5284"/>
              <a:gd name="T85" fmla="*/ 2147483646 h 673"/>
              <a:gd name="T86" fmla="*/ 0 w 5284"/>
              <a:gd name="T87" fmla="*/ 214748364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 name="Freeform 10"/>
          <p:cNvSpPr>
            <a:spLocks/>
          </p:cNvSpPr>
          <p:nvPr/>
        </p:nvSpPr>
        <p:spPr bwMode="white">
          <a:xfrm>
            <a:off x="0" y="-20638"/>
            <a:ext cx="4578350" cy="454026"/>
          </a:xfrm>
          <a:custGeom>
            <a:avLst/>
            <a:gdLst>
              <a:gd name="T0" fmla="*/ 0 w 2884"/>
              <a:gd name="T1" fmla="*/ 0 h 286"/>
              <a:gd name="T2" fmla="*/ 0 w 2884"/>
              <a:gd name="T3" fmla="*/ 2147483646 h 286"/>
              <a:gd name="T4" fmla="*/ 2147483646 w 2884"/>
              <a:gd name="T5" fmla="*/ 2147483646 h 286"/>
              <a:gd name="T6" fmla="*/ 2147483646 w 2884"/>
              <a:gd name="T7" fmla="*/ 2147483646 h 286"/>
              <a:gd name="T8" fmla="*/ 2147483646 w 2884"/>
              <a:gd name="T9" fmla="*/ 2147483646 h 286"/>
              <a:gd name="T10" fmla="*/ 2147483646 w 2884"/>
              <a:gd name="T11" fmla="*/ 2147483646 h 286"/>
              <a:gd name="T12" fmla="*/ 2147483646 w 2884"/>
              <a:gd name="T13" fmla="*/ 2147483646 h 286"/>
              <a:gd name="T14" fmla="*/ 2147483646 w 2884"/>
              <a:gd name="T15" fmla="*/ 2147483646 h 286"/>
              <a:gd name="T16" fmla="*/ 2147483646 w 2884"/>
              <a:gd name="T17" fmla="*/ 2147483646 h 286"/>
              <a:gd name="T18" fmla="*/ 2147483646 w 2884"/>
              <a:gd name="T19" fmla="*/ 2147483646 h 286"/>
              <a:gd name="T20" fmla="*/ 2147483646 w 2884"/>
              <a:gd name="T21" fmla="*/ 2147483646 h 286"/>
              <a:gd name="T22" fmla="*/ 2147483646 w 2884"/>
              <a:gd name="T23" fmla="*/ 2147483646 h 286"/>
              <a:gd name="T24" fmla="*/ 2147483646 w 2884"/>
              <a:gd name="T25" fmla="*/ 2147483646 h 286"/>
              <a:gd name="T26" fmla="*/ 2147483646 w 2884"/>
              <a:gd name="T27" fmla="*/ 2147483646 h 286"/>
              <a:gd name="T28" fmla="*/ 2147483646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131" name="Rectangle 11"/>
          <p:cNvSpPr>
            <a:spLocks noGrp="1" noChangeArrowheads="1"/>
          </p:cNvSpPr>
          <p:nvPr>
            <p:ph type="ctrTitle"/>
          </p:nvPr>
        </p:nvSpPr>
        <p:spPr>
          <a:xfrm>
            <a:off x="685800" y="2286000"/>
            <a:ext cx="7772400" cy="1143000"/>
          </a:xfrm>
        </p:spPr>
        <p:txBody>
          <a:bodyPr/>
          <a:lstStyle>
            <a:lvl1pPr>
              <a:defRPr/>
            </a:lvl1pPr>
          </a:lstStyle>
          <a:p>
            <a:pPr lvl="0"/>
            <a:r>
              <a:rPr lang="en-US" altLang="en-US" noProof="0" smtClean="0"/>
              <a:t>Fare clic per modificare lo stile del titolo dello schema</a:t>
            </a:r>
          </a:p>
        </p:txBody>
      </p:sp>
      <p:sp>
        <p:nvSpPr>
          <p:cNvPr id="5132" name="Rectangle 12"/>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Fare clic per modificare lo stile del sottotitolo dello schema</a:t>
            </a:r>
          </a:p>
        </p:txBody>
      </p:sp>
      <p:sp>
        <p:nvSpPr>
          <p:cNvPr id="13" name="Rectangle 13"/>
          <p:cNvSpPr>
            <a:spLocks noGrp="1" noChangeArrowheads="1"/>
          </p:cNvSpPr>
          <p:nvPr>
            <p:ph type="dt" sz="half" idx="10"/>
          </p:nvPr>
        </p:nvSpPr>
        <p:spPr/>
        <p:txBody>
          <a:bodyPr/>
          <a:lstStyle>
            <a:lvl1pPr>
              <a:defRPr/>
            </a:lvl1pPr>
          </a:lstStyle>
          <a:p>
            <a:pPr>
              <a:defRPr/>
            </a:pPr>
            <a:endParaRPr lang="en-US" altLang="en-US"/>
          </a:p>
        </p:txBody>
      </p:sp>
      <p:sp>
        <p:nvSpPr>
          <p:cNvPr id="14" name="Rectangle 14"/>
          <p:cNvSpPr>
            <a:spLocks noGrp="1" noChangeArrowheads="1"/>
          </p:cNvSpPr>
          <p:nvPr>
            <p:ph type="ftr" sz="quarter" idx="11"/>
          </p:nvPr>
        </p:nvSpPr>
        <p:spPr/>
        <p:txBody>
          <a:bodyPr/>
          <a:lstStyle>
            <a:lvl1pPr>
              <a:defRPr/>
            </a:lvl1pPr>
          </a:lstStyle>
          <a:p>
            <a:pPr>
              <a:defRPr/>
            </a:pPr>
            <a:endParaRPr lang="en-US" altLang="en-US"/>
          </a:p>
        </p:txBody>
      </p:sp>
      <p:sp>
        <p:nvSpPr>
          <p:cNvPr id="15" name="Rectangle 15"/>
          <p:cNvSpPr>
            <a:spLocks noGrp="1" noChangeArrowheads="1"/>
          </p:cNvSpPr>
          <p:nvPr>
            <p:ph type="sldNum" sz="quarter" idx="12"/>
          </p:nvPr>
        </p:nvSpPr>
        <p:spPr/>
        <p:txBody>
          <a:bodyPr/>
          <a:lstStyle>
            <a:lvl1pPr>
              <a:defRPr/>
            </a:lvl1pPr>
          </a:lstStyle>
          <a:p>
            <a:pPr>
              <a:defRPr/>
            </a:pPr>
            <a:fld id="{F0143468-D985-4819-B761-B38F457DBE6E}" type="slidenum">
              <a:rPr lang="en-US" altLang="en-US"/>
              <a:pPr>
                <a:defRPr/>
              </a:pPr>
              <a:t>‹#›</a:t>
            </a:fld>
            <a:endParaRPr lang="en-US" altLang="en-US"/>
          </a:p>
        </p:txBody>
      </p:sp>
    </p:spTree>
    <p:extLst>
      <p:ext uri="{BB962C8B-B14F-4D97-AF65-F5344CB8AC3E}">
        <p14:creationId xmlns:p14="http://schemas.microsoft.com/office/powerpoint/2010/main" val="359156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p:cNvSpPr>
            <a:spLocks noGrp="1" noChangeArrowheads="1"/>
          </p:cNvSpPr>
          <p:nvPr>
            <p:ph type="sldNum" sz="quarter" idx="12"/>
          </p:nvPr>
        </p:nvSpPr>
        <p:spPr>
          <a:ln/>
        </p:spPr>
        <p:txBody>
          <a:bodyPr/>
          <a:lstStyle>
            <a:lvl1pPr>
              <a:defRPr/>
            </a:lvl1pPr>
          </a:lstStyle>
          <a:p>
            <a:pPr>
              <a:defRPr/>
            </a:pPr>
            <a:fld id="{532A7F5B-E3B2-41B6-BD26-808F40480988}" type="slidenum">
              <a:rPr lang="en-US" altLang="en-US"/>
              <a:pPr>
                <a:defRPr/>
              </a:pPr>
              <a:t>‹#›</a:t>
            </a:fld>
            <a:endParaRPr lang="en-US" altLang="en-US"/>
          </a:p>
        </p:txBody>
      </p:sp>
    </p:spTree>
    <p:extLst>
      <p:ext uri="{BB962C8B-B14F-4D97-AF65-F5344CB8AC3E}">
        <p14:creationId xmlns:p14="http://schemas.microsoft.com/office/powerpoint/2010/main" val="3906609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p:cNvSpPr>
            <a:spLocks noGrp="1" noChangeArrowheads="1"/>
          </p:cNvSpPr>
          <p:nvPr>
            <p:ph type="sldNum" sz="quarter" idx="12"/>
          </p:nvPr>
        </p:nvSpPr>
        <p:spPr>
          <a:ln/>
        </p:spPr>
        <p:txBody>
          <a:bodyPr/>
          <a:lstStyle>
            <a:lvl1pPr>
              <a:defRPr/>
            </a:lvl1pPr>
          </a:lstStyle>
          <a:p>
            <a:pPr>
              <a:defRPr/>
            </a:pPr>
            <a:fld id="{94AC8305-99D9-4121-893D-D3EE656AD2D4}" type="slidenum">
              <a:rPr lang="en-US" altLang="en-US"/>
              <a:pPr>
                <a:defRPr/>
              </a:pPr>
              <a:t>‹#›</a:t>
            </a:fld>
            <a:endParaRPr lang="en-US" altLang="en-US"/>
          </a:p>
        </p:txBody>
      </p:sp>
    </p:spTree>
    <p:extLst>
      <p:ext uri="{BB962C8B-B14F-4D97-AF65-F5344CB8AC3E}">
        <p14:creationId xmlns:p14="http://schemas.microsoft.com/office/powerpoint/2010/main" val="60936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p:cNvSpPr>
            <a:spLocks noGrp="1" noChangeArrowheads="1"/>
          </p:cNvSpPr>
          <p:nvPr>
            <p:ph type="sldNum" sz="quarter" idx="12"/>
          </p:nvPr>
        </p:nvSpPr>
        <p:spPr>
          <a:ln/>
        </p:spPr>
        <p:txBody>
          <a:bodyPr/>
          <a:lstStyle>
            <a:lvl1pPr>
              <a:defRPr/>
            </a:lvl1pPr>
          </a:lstStyle>
          <a:p>
            <a:pPr>
              <a:defRPr/>
            </a:pPr>
            <a:fld id="{D33F868F-C878-402B-99F9-3853D77FBE41}" type="slidenum">
              <a:rPr lang="en-US" altLang="en-US"/>
              <a:pPr>
                <a:defRPr/>
              </a:pPr>
              <a:t>‹#›</a:t>
            </a:fld>
            <a:endParaRPr lang="en-US" altLang="en-US"/>
          </a:p>
        </p:txBody>
      </p:sp>
    </p:spTree>
    <p:extLst>
      <p:ext uri="{BB962C8B-B14F-4D97-AF65-F5344CB8AC3E}">
        <p14:creationId xmlns:p14="http://schemas.microsoft.com/office/powerpoint/2010/main" val="2604189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p:cNvSpPr>
            <a:spLocks noGrp="1" noChangeArrowheads="1"/>
          </p:cNvSpPr>
          <p:nvPr>
            <p:ph type="sldNum" sz="quarter" idx="12"/>
          </p:nvPr>
        </p:nvSpPr>
        <p:spPr>
          <a:ln/>
        </p:spPr>
        <p:txBody>
          <a:bodyPr/>
          <a:lstStyle>
            <a:lvl1pPr>
              <a:defRPr/>
            </a:lvl1pPr>
          </a:lstStyle>
          <a:p>
            <a:pPr>
              <a:defRPr/>
            </a:pPr>
            <a:fld id="{E097C55A-D776-40CD-A1A9-B95037606C0D}" type="slidenum">
              <a:rPr lang="en-US" altLang="en-US"/>
              <a:pPr>
                <a:defRPr/>
              </a:pPr>
              <a:t>‹#›</a:t>
            </a:fld>
            <a:endParaRPr lang="en-US" altLang="en-US"/>
          </a:p>
        </p:txBody>
      </p:sp>
    </p:spTree>
    <p:extLst>
      <p:ext uri="{BB962C8B-B14F-4D97-AF65-F5344CB8AC3E}">
        <p14:creationId xmlns:p14="http://schemas.microsoft.com/office/powerpoint/2010/main" val="2080052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5"/>
          <p:cNvSpPr>
            <a:spLocks noGrp="1" noChangeArrowheads="1"/>
          </p:cNvSpPr>
          <p:nvPr>
            <p:ph type="sldNum" sz="quarter" idx="12"/>
          </p:nvPr>
        </p:nvSpPr>
        <p:spPr>
          <a:ln/>
        </p:spPr>
        <p:txBody>
          <a:bodyPr/>
          <a:lstStyle>
            <a:lvl1pPr>
              <a:defRPr/>
            </a:lvl1pPr>
          </a:lstStyle>
          <a:p>
            <a:pPr>
              <a:defRPr/>
            </a:pPr>
            <a:fld id="{2883DF74-C42F-46B2-BBE6-0DFD1AD9089C}" type="slidenum">
              <a:rPr lang="en-US" altLang="en-US"/>
              <a:pPr>
                <a:defRPr/>
              </a:pPr>
              <a:t>‹#›</a:t>
            </a:fld>
            <a:endParaRPr lang="en-US" altLang="en-US"/>
          </a:p>
        </p:txBody>
      </p:sp>
    </p:spTree>
    <p:extLst>
      <p:ext uri="{BB962C8B-B14F-4D97-AF65-F5344CB8AC3E}">
        <p14:creationId xmlns:p14="http://schemas.microsoft.com/office/powerpoint/2010/main" val="1603319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5"/>
          <p:cNvSpPr>
            <a:spLocks noGrp="1" noChangeArrowheads="1"/>
          </p:cNvSpPr>
          <p:nvPr>
            <p:ph type="sldNum" sz="quarter" idx="12"/>
          </p:nvPr>
        </p:nvSpPr>
        <p:spPr>
          <a:ln/>
        </p:spPr>
        <p:txBody>
          <a:bodyPr/>
          <a:lstStyle>
            <a:lvl1pPr>
              <a:defRPr/>
            </a:lvl1pPr>
          </a:lstStyle>
          <a:p>
            <a:pPr>
              <a:defRPr/>
            </a:pPr>
            <a:fld id="{C5ACF4E3-1E42-4537-BE20-81E5B1A19D87}" type="slidenum">
              <a:rPr lang="en-US" altLang="en-US"/>
              <a:pPr>
                <a:defRPr/>
              </a:pPr>
              <a:t>‹#›</a:t>
            </a:fld>
            <a:endParaRPr lang="en-US" altLang="en-US"/>
          </a:p>
        </p:txBody>
      </p:sp>
    </p:spTree>
    <p:extLst>
      <p:ext uri="{BB962C8B-B14F-4D97-AF65-F5344CB8AC3E}">
        <p14:creationId xmlns:p14="http://schemas.microsoft.com/office/powerpoint/2010/main" val="3349032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5"/>
          <p:cNvSpPr>
            <a:spLocks noGrp="1" noChangeArrowheads="1"/>
          </p:cNvSpPr>
          <p:nvPr>
            <p:ph type="sldNum" sz="quarter" idx="12"/>
          </p:nvPr>
        </p:nvSpPr>
        <p:spPr>
          <a:ln/>
        </p:spPr>
        <p:txBody>
          <a:bodyPr/>
          <a:lstStyle>
            <a:lvl1pPr>
              <a:defRPr/>
            </a:lvl1pPr>
          </a:lstStyle>
          <a:p>
            <a:pPr>
              <a:defRPr/>
            </a:pPr>
            <a:fld id="{A4C31305-B4AE-453F-B2CE-02573FA96982}" type="slidenum">
              <a:rPr lang="en-US" altLang="en-US"/>
              <a:pPr>
                <a:defRPr/>
              </a:pPr>
              <a:t>‹#›</a:t>
            </a:fld>
            <a:endParaRPr lang="en-US" altLang="en-US"/>
          </a:p>
        </p:txBody>
      </p:sp>
    </p:spTree>
    <p:extLst>
      <p:ext uri="{BB962C8B-B14F-4D97-AF65-F5344CB8AC3E}">
        <p14:creationId xmlns:p14="http://schemas.microsoft.com/office/powerpoint/2010/main" val="4216838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5"/>
          <p:cNvSpPr>
            <a:spLocks noGrp="1" noChangeArrowheads="1"/>
          </p:cNvSpPr>
          <p:nvPr>
            <p:ph type="sldNum" sz="quarter" idx="12"/>
          </p:nvPr>
        </p:nvSpPr>
        <p:spPr>
          <a:ln/>
        </p:spPr>
        <p:txBody>
          <a:bodyPr/>
          <a:lstStyle>
            <a:lvl1pPr>
              <a:defRPr/>
            </a:lvl1pPr>
          </a:lstStyle>
          <a:p>
            <a:pPr>
              <a:defRPr/>
            </a:pPr>
            <a:fld id="{7E118A7D-76F3-4F92-97C9-BD01F7FA3F14}" type="slidenum">
              <a:rPr lang="en-US" altLang="en-US"/>
              <a:pPr>
                <a:defRPr/>
              </a:pPr>
              <a:t>‹#›</a:t>
            </a:fld>
            <a:endParaRPr lang="en-US" altLang="en-US" dirty="0"/>
          </a:p>
        </p:txBody>
      </p:sp>
    </p:spTree>
    <p:extLst>
      <p:ext uri="{BB962C8B-B14F-4D97-AF65-F5344CB8AC3E}">
        <p14:creationId xmlns:p14="http://schemas.microsoft.com/office/powerpoint/2010/main" val="3766123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5"/>
          <p:cNvSpPr>
            <a:spLocks noGrp="1" noChangeArrowheads="1"/>
          </p:cNvSpPr>
          <p:nvPr>
            <p:ph type="sldNum" sz="quarter" idx="12"/>
          </p:nvPr>
        </p:nvSpPr>
        <p:spPr>
          <a:ln/>
        </p:spPr>
        <p:txBody>
          <a:bodyPr/>
          <a:lstStyle>
            <a:lvl1pPr>
              <a:defRPr/>
            </a:lvl1pPr>
          </a:lstStyle>
          <a:p>
            <a:pPr>
              <a:defRPr/>
            </a:pPr>
            <a:fld id="{72DE2C80-BE44-43B1-9AFF-915606A59935}" type="slidenum">
              <a:rPr lang="en-US" altLang="en-US"/>
              <a:pPr>
                <a:defRPr/>
              </a:pPr>
              <a:t>‹#›</a:t>
            </a:fld>
            <a:endParaRPr lang="en-US" altLang="en-US"/>
          </a:p>
        </p:txBody>
      </p:sp>
    </p:spTree>
    <p:extLst>
      <p:ext uri="{BB962C8B-B14F-4D97-AF65-F5344CB8AC3E}">
        <p14:creationId xmlns:p14="http://schemas.microsoft.com/office/powerpoint/2010/main" val="3727075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5"/>
          <p:cNvSpPr>
            <a:spLocks noGrp="1" noChangeArrowheads="1"/>
          </p:cNvSpPr>
          <p:nvPr>
            <p:ph type="sldNum" sz="quarter" idx="12"/>
          </p:nvPr>
        </p:nvSpPr>
        <p:spPr>
          <a:ln/>
        </p:spPr>
        <p:txBody>
          <a:bodyPr/>
          <a:lstStyle>
            <a:lvl1pPr>
              <a:defRPr/>
            </a:lvl1pPr>
          </a:lstStyle>
          <a:p>
            <a:pPr>
              <a:defRPr/>
            </a:pPr>
            <a:fld id="{37E4962E-003F-420C-BE81-91AAFB252552}" type="slidenum">
              <a:rPr lang="en-US" altLang="en-US"/>
              <a:pPr>
                <a:defRPr/>
              </a:pPr>
              <a:t>‹#›</a:t>
            </a:fld>
            <a:endParaRPr lang="en-US" altLang="en-US"/>
          </a:p>
        </p:txBody>
      </p:sp>
    </p:spTree>
    <p:extLst>
      <p:ext uri="{BB962C8B-B14F-4D97-AF65-F5344CB8AC3E}">
        <p14:creationId xmlns:p14="http://schemas.microsoft.com/office/powerpoint/2010/main" val="4025697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US"/>
          </a:p>
        </p:txBody>
      </p:sp>
      <p:sp>
        <p:nvSpPr>
          <p:cNvPr id="1027" name="Freeform 3"/>
          <p:cNvSpPr>
            <a:spLocks/>
          </p:cNvSpPr>
          <p:nvPr/>
        </p:nvSpPr>
        <p:spPr bwMode="white">
          <a:xfrm>
            <a:off x="-9525" y="4489450"/>
            <a:ext cx="5754688" cy="2368550"/>
          </a:xfrm>
          <a:custGeom>
            <a:avLst/>
            <a:gdLst>
              <a:gd name="T0" fmla="*/ 0 w 3625"/>
              <a:gd name="T1" fmla="*/ 2147483646 h 1492"/>
              <a:gd name="T2" fmla="*/ 0 w 3625"/>
              <a:gd name="T3" fmla="*/ 0 h 1492"/>
              <a:gd name="T4" fmla="*/ 2147483646 w 3625"/>
              <a:gd name="T5" fmla="*/ 2147483646 h 1492"/>
              <a:gd name="T6" fmla="*/ 2147483646 w 3625"/>
              <a:gd name="T7" fmla="*/ 2147483646 h 1492"/>
              <a:gd name="T8" fmla="*/ 2147483646 w 3625"/>
              <a:gd name="T9" fmla="*/ 2147483646 h 1492"/>
              <a:gd name="T10" fmla="*/ 2147483646 w 3625"/>
              <a:gd name="T11" fmla="*/ 2147483646 h 1492"/>
              <a:gd name="T12" fmla="*/ 2147483646 w 3625"/>
              <a:gd name="T13" fmla="*/ 2147483646 h 1492"/>
              <a:gd name="T14" fmla="*/ 2147483646 w 3625"/>
              <a:gd name="T15" fmla="*/ 2147483646 h 1492"/>
              <a:gd name="T16" fmla="*/ 2147483646 w 3625"/>
              <a:gd name="T17" fmla="*/ 2147483646 h 1492"/>
              <a:gd name="T18" fmla="*/ 2147483646 w 3625"/>
              <a:gd name="T19" fmla="*/ 2147483646 h 1492"/>
              <a:gd name="T20" fmla="*/ 2147483646 w 3625"/>
              <a:gd name="T21" fmla="*/ 2147483646 h 1492"/>
              <a:gd name="T22" fmla="*/ 2147483646 w 3625"/>
              <a:gd name="T23" fmla="*/ 2147483646 h 1492"/>
              <a:gd name="T24" fmla="*/ 2147483646 w 3625"/>
              <a:gd name="T25" fmla="*/ 2147483646 h 1492"/>
              <a:gd name="T26" fmla="*/ 2147483646 w 3625"/>
              <a:gd name="T27" fmla="*/ 2147483646 h 1492"/>
              <a:gd name="T28" fmla="*/ 2147483646 w 3625"/>
              <a:gd name="T29" fmla="*/ 2147483646 h 1492"/>
              <a:gd name="T30" fmla="*/ 2147483646 w 3625"/>
              <a:gd name="T31" fmla="*/ 2147483646 h 1492"/>
              <a:gd name="T32" fmla="*/ 2147483646 w 3625"/>
              <a:gd name="T33" fmla="*/ 2147483646 h 1492"/>
              <a:gd name="T34" fmla="*/ 2147483646 w 3625"/>
              <a:gd name="T35" fmla="*/ 2147483646 h 1492"/>
              <a:gd name="T36" fmla="*/ 2147483646 w 3625"/>
              <a:gd name="T37" fmla="*/ 2147483646 h 1492"/>
              <a:gd name="T38" fmla="*/ 2147483646 w 3625"/>
              <a:gd name="T39" fmla="*/ 2147483646 h 1492"/>
              <a:gd name="T40" fmla="*/ 2147483646 w 3625"/>
              <a:gd name="T41" fmla="*/ 2147483646 h 1492"/>
              <a:gd name="T42" fmla="*/ 2147483646 w 3625"/>
              <a:gd name="T43" fmla="*/ 2147483646 h 1492"/>
              <a:gd name="T44" fmla="*/ 2147483646 w 3625"/>
              <a:gd name="T45" fmla="*/ 2147483646 h 1492"/>
              <a:gd name="T46" fmla="*/ 2147483646 w 3625"/>
              <a:gd name="T47" fmla="*/ 2147483646 h 1492"/>
              <a:gd name="T48" fmla="*/ 2147483646 w 3625"/>
              <a:gd name="T49" fmla="*/ 2147483646 h 1492"/>
              <a:gd name="T50" fmla="*/ 2147483646 w 3625"/>
              <a:gd name="T51" fmla="*/ 2147483646 h 1492"/>
              <a:gd name="T52" fmla="*/ 0 w 3625"/>
              <a:gd name="T53" fmla="*/ 2147483646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8" name="Freeform 4"/>
          <p:cNvSpPr>
            <a:spLocks/>
          </p:cNvSpPr>
          <p:nvPr/>
        </p:nvSpPr>
        <p:spPr bwMode="white">
          <a:xfrm>
            <a:off x="0" y="3817938"/>
            <a:ext cx="8164513" cy="3019425"/>
          </a:xfrm>
          <a:custGeom>
            <a:avLst/>
            <a:gdLst>
              <a:gd name="T0" fmla="*/ 2147483646 w 5143"/>
              <a:gd name="T1" fmla="*/ 2147483646 h 1902"/>
              <a:gd name="T2" fmla="*/ 2147483646 w 5143"/>
              <a:gd name="T3" fmla="*/ 2147483646 h 1902"/>
              <a:gd name="T4" fmla="*/ 2147483646 w 5143"/>
              <a:gd name="T5" fmla="*/ 2147483646 h 1902"/>
              <a:gd name="T6" fmla="*/ 2147483646 w 5143"/>
              <a:gd name="T7" fmla="*/ 2147483646 h 1902"/>
              <a:gd name="T8" fmla="*/ 2147483646 w 5143"/>
              <a:gd name="T9" fmla="*/ 2147483646 h 1902"/>
              <a:gd name="T10" fmla="*/ 2147483646 w 5143"/>
              <a:gd name="T11" fmla="*/ 2147483646 h 1902"/>
              <a:gd name="T12" fmla="*/ 2147483646 w 5143"/>
              <a:gd name="T13" fmla="*/ 2147483646 h 1902"/>
              <a:gd name="T14" fmla="*/ 2147483646 w 5143"/>
              <a:gd name="T15" fmla="*/ 2147483646 h 1902"/>
              <a:gd name="T16" fmla="*/ 2147483646 w 5143"/>
              <a:gd name="T17" fmla="*/ 2147483646 h 1902"/>
              <a:gd name="T18" fmla="*/ 2147483646 w 5143"/>
              <a:gd name="T19" fmla="*/ 2147483646 h 1902"/>
              <a:gd name="T20" fmla="*/ 2147483646 w 5143"/>
              <a:gd name="T21" fmla="*/ 2147483646 h 1902"/>
              <a:gd name="T22" fmla="*/ 0 w 5143"/>
              <a:gd name="T23" fmla="*/ 0 h 1902"/>
              <a:gd name="T24" fmla="*/ 0 w 5143"/>
              <a:gd name="T25" fmla="*/ 2147483646 h 1902"/>
              <a:gd name="T26" fmla="*/ 0 w 5143"/>
              <a:gd name="T27" fmla="*/ 2147483646 h 1902"/>
              <a:gd name="T28" fmla="*/ 0 w 5143"/>
              <a:gd name="T29" fmla="*/ 2147483646 h 1902"/>
              <a:gd name="T30" fmla="*/ 0 w 5143"/>
              <a:gd name="T31" fmla="*/ 2147483646 h 1902"/>
              <a:gd name="T32" fmla="*/ 2147483646 w 5143"/>
              <a:gd name="T33" fmla="*/ 2147483646 h 1902"/>
              <a:gd name="T34" fmla="*/ 2147483646 w 5143"/>
              <a:gd name="T35" fmla="*/ 2147483646 h 1902"/>
              <a:gd name="T36" fmla="*/ 2147483646 w 5143"/>
              <a:gd name="T37" fmla="*/ 2147483646 h 1902"/>
              <a:gd name="T38" fmla="*/ 2147483646 w 5143"/>
              <a:gd name="T39" fmla="*/ 2147483646 h 1902"/>
              <a:gd name="T40" fmla="*/ 2147483646 w 5143"/>
              <a:gd name="T41" fmla="*/ 2147483646 h 1902"/>
              <a:gd name="T42" fmla="*/ 2147483646 w 5143"/>
              <a:gd name="T43" fmla="*/ 2147483646 h 1902"/>
              <a:gd name="T44" fmla="*/ 2147483646 w 5143"/>
              <a:gd name="T45" fmla="*/ 2147483646 h 1902"/>
              <a:gd name="T46" fmla="*/ 2147483646 w 5143"/>
              <a:gd name="T47" fmla="*/ 2147483646 h 1902"/>
              <a:gd name="T48" fmla="*/ 2147483646 w 5143"/>
              <a:gd name="T49" fmla="*/ 2147483646 h 1902"/>
              <a:gd name="T50" fmla="*/ 2147483646 w 5143"/>
              <a:gd name="T51" fmla="*/ 2147483646 h 1902"/>
              <a:gd name="T52" fmla="*/ 2147483646 w 5143"/>
              <a:gd name="T53" fmla="*/ 2147483646 h 1902"/>
              <a:gd name="T54" fmla="*/ 2147483646 w 5143"/>
              <a:gd name="T55" fmla="*/ 2147483646 h 1902"/>
              <a:gd name="T56" fmla="*/ 2147483646 w 5143"/>
              <a:gd name="T57" fmla="*/ 2147483646 h 1902"/>
              <a:gd name="T58" fmla="*/ 2147483646 w 5143"/>
              <a:gd name="T59" fmla="*/ 2147483646 h 1902"/>
              <a:gd name="T60" fmla="*/ 2147483646 w 5143"/>
              <a:gd name="T61" fmla="*/ 2147483646 h 1902"/>
              <a:gd name="T62" fmla="*/ 2147483646 w 5143"/>
              <a:gd name="T63" fmla="*/ 2147483646 h 1902"/>
              <a:gd name="T64" fmla="*/ 2147483646 w 5143"/>
              <a:gd name="T65" fmla="*/ 2147483646 h 1902"/>
              <a:gd name="T66" fmla="*/ 2147483646 w 5143"/>
              <a:gd name="T67" fmla="*/ 2147483646 h 1902"/>
              <a:gd name="T68" fmla="*/ 2147483646 w 5143"/>
              <a:gd name="T69" fmla="*/ 2147483646 h 1902"/>
              <a:gd name="T70" fmla="*/ 2147483646 w 5143"/>
              <a:gd name="T71" fmla="*/ 2147483646 h 1902"/>
              <a:gd name="T72" fmla="*/ 2147483646 w 5143"/>
              <a:gd name="T73" fmla="*/ 2147483646 h 1902"/>
              <a:gd name="T74" fmla="*/ 2147483646 w 5143"/>
              <a:gd name="T75" fmla="*/ 2147483646 h 1902"/>
              <a:gd name="T76" fmla="*/ 2147483646 w 5143"/>
              <a:gd name="T77" fmla="*/ 2147483646 h 1902"/>
              <a:gd name="T78" fmla="*/ 2147483646 w 5143"/>
              <a:gd name="T79" fmla="*/ 2147483646 h 1902"/>
              <a:gd name="T80" fmla="*/ 2147483646 w 5143"/>
              <a:gd name="T81" fmla="*/ 2147483646 h 1902"/>
              <a:gd name="T82" fmla="*/ 2147483646 w 5143"/>
              <a:gd name="T83" fmla="*/ 2147483646 h 1902"/>
              <a:gd name="T84" fmla="*/ 2147483646 w 5143"/>
              <a:gd name="T85" fmla="*/ 2147483646 h 1902"/>
              <a:gd name="T86" fmla="*/ 2147483646 w 5143"/>
              <a:gd name="T87" fmla="*/ 2147483646 h 1902"/>
              <a:gd name="T88" fmla="*/ 2147483646 w 5143"/>
              <a:gd name="T89" fmla="*/ 2147483646 h 1902"/>
              <a:gd name="T90" fmla="*/ 2147483646 w 5143"/>
              <a:gd name="T91" fmla="*/ 2147483646 h 1902"/>
              <a:gd name="T92" fmla="*/ 2147483646 w 5143"/>
              <a:gd name="T93" fmla="*/ 2147483646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29" name="Freeform 5"/>
          <p:cNvSpPr>
            <a:spLocks/>
          </p:cNvSpPr>
          <p:nvPr/>
        </p:nvSpPr>
        <p:spPr bwMode="white">
          <a:xfrm>
            <a:off x="0" y="3146425"/>
            <a:ext cx="9144000" cy="3690938"/>
          </a:xfrm>
          <a:custGeom>
            <a:avLst/>
            <a:gdLst>
              <a:gd name="T0" fmla="*/ 0 w 5760"/>
              <a:gd name="T1" fmla="*/ 0 h 2325"/>
              <a:gd name="T2" fmla="*/ 0 w 5760"/>
              <a:gd name="T3" fmla="*/ 2147483646 h 2325"/>
              <a:gd name="T4" fmla="*/ 2147483646 w 5760"/>
              <a:gd name="T5" fmla="*/ 2147483646 h 2325"/>
              <a:gd name="T6" fmla="*/ 2147483646 w 5760"/>
              <a:gd name="T7" fmla="*/ 2147483646 h 2325"/>
              <a:gd name="T8" fmla="*/ 2147483646 w 5760"/>
              <a:gd name="T9" fmla="*/ 2147483646 h 2325"/>
              <a:gd name="T10" fmla="*/ 2147483646 w 5760"/>
              <a:gd name="T11" fmla="*/ 2147483646 h 2325"/>
              <a:gd name="T12" fmla="*/ 2147483646 w 5760"/>
              <a:gd name="T13" fmla="*/ 2147483646 h 2325"/>
              <a:gd name="T14" fmla="*/ 2147483646 w 5760"/>
              <a:gd name="T15" fmla="*/ 2147483646 h 2325"/>
              <a:gd name="T16" fmla="*/ 2147483646 w 5760"/>
              <a:gd name="T17" fmla="*/ 2147483646 h 2325"/>
              <a:gd name="T18" fmla="*/ 2147483646 w 5760"/>
              <a:gd name="T19" fmla="*/ 2147483646 h 2325"/>
              <a:gd name="T20" fmla="*/ 2147483646 w 5760"/>
              <a:gd name="T21" fmla="*/ 2147483646 h 2325"/>
              <a:gd name="T22" fmla="*/ 2147483646 w 5760"/>
              <a:gd name="T23" fmla="*/ 2147483646 h 2325"/>
              <a:gd name="T24" fmla="*/ 2147483646 w 5760"/>
              <a:gd name="T25" fmla="*/ 2147483646 h 2325"/>
              <a:gd name="T26" fmla="*/ 2147483646 w 5760"/>
              <a:gd name="T27" fmla="*/ 2147483646 h 2325"/>
              <a:gd name="T28" fmla="*/ 2147483646 w 5760"/>
              <a:gd name="T29" fmla="*/ 2147483646 h 2325"/>
              <a:gd name="T30" fmla="*/ 2147483646 w 5760"/>
              <a:gd name="T31" fmla="*/ 2147483646 h 2325"/>
              <a:gd name="T32" fmla="*/ 2147483646 w 5760"/>
              <a:gd name="T33" fmla="*/ 2147483646 h 2325"/>
              <a:gd name="T34" fmla="*/ 2147483646 w 5760"/>
              <a:gd name="T35" fmla="*/ 2147483646 h 2325"/>
              <a:gd name="T36" fmla="*/ 2147483646 w 5760"/>
              <a:gd name="T37" fmla="*/ 2147483646 h 2325"/>
              <a:gd name="T38" fmla="*/ 2147483646 w 5760"/>
              <a:gd name="T39" fmla="*/ 2147483646 h 2325"/>
              <a:gd name="T40" fmla="*/ 2147483646 w 5760"/>
              <a:gd name="T41" fmla="*/ 2147483646 h 2325"/>
              <a:gd name="T42" fmla="*/ 2147483646 w 5760"/>
              <a:gd name="T43" fmla="*/ 2147483646 h 2325"/>
              <a:gd name="T44" fmla="*/ 2147483646 w 5760"/>
              <a:gd name="T45" fmla="*/ 2147483646 h 2325"/>
              <a:gd name="T46" fmla="*/ 2147483646 w 5760"/>
              <a:gd name="T47" fmla="*/ 2147483646 h 2325"/>
              <a:gd name="T48" fmla="*/ 2147483646 w 5760"/>
              <a:gd name="T49" fmla="*/ 2147483646 h 2325"/>
              <a:gd name="T50" fmla="*/ 2147483646 w 5760"/>
              <a:gd name="T51" fmla="*/ 2147483646 h 2325"/>
              <a:gd name="T52" fmla="*/ 2147483646 w 5760"/>
              <a:gd name="T53" fmla="*/ 2147483646 h 2325"/>
              <a:gd name="T54" fmla="*/ 2147483646 w 5760"/>
              <a:gd name="T55" fmla="*/ 2147483646 h 2325"/>
              <a:gd name="T56" fmla="*/ 2147483646 w 5760"/>
              <a:gd name="T57" fmla="*/ 2147483646 h 2325"/>
              <a:gd name="T58" fmla="*/ 2147483646 w 5760"/>
              <a:gd name="T59" fmla="*/ 2147483646 h 2325"/>
              <a:gd name="T60" fmla="*/ 2147483646 w 5760"/>
              <a:gd name="T61" fmla="*/ 2147483646 h 2325"/>
              <a:gd name="T62" fmla="*/ 2147483646 w 5760"/>
              <a:gd name="T63" fmla="*/ 2147483646 h 2325"/>
              <a:gd name="T64" fmla="*/ 2147483646 w 5760"/>
              <a:gd name="T65" fmla="*/ 2147483646 h 2325"/>
              <a:gd name="T66" fmla="*/ 2147483646 w 5760"/>
              <a:gd name="T67" fmla="*/ 2147483646 h 2325"/>
              <a:gd name="T68" fmla="*/ 2147483646 w 5760"/>
              <a:gd name="T69" fmla="*/ 2147483646 h 2325"/>
              <a:gd name="T70" fmla="*/ 2147483646 w 5760"/>
              <a:gd name="T71" fmla="*/ 2147483646 h 2325"/>
              <a:gd name="T72" fmla="*/ 2147483646 w 5760"/>
              <a:gd name="T73" fmla="*/ 2147483646 h 2325"/>
              <a:gd name="T74" fmla="*/ 2147483646 w 5760"/>
              <a:gd name="T75" fmla="*/ 2147483646 h 2325"/>
              <a:gd name="T76" fmla="*/ 2147483646 w 5760"/>
              <a:gd name="T77" fmla="*/ 2147483646 h 2325"/>
              <a:gd name="T78" fmla="*/ 2147483646 w 5760"/>
              <a:gd name="T79" fmla="*/ 2147483646 h 2325"/>
              <a:gd name="T80" fmla="*/ 2147483646 w 5760"/>
              <a:gd name="T81" fmla="*/ 2147483646 h 2325"/>
              <a:gd name="T82" fmla="*/ 2147483646 w 5760"/>
              <a:gd name="T83" fmla="*/ 2147483646 h 2325"/>
              <a:gd name="T84" fmla="*/ 2147483646 w 5760"/>
              <a:gd name="T85" fmla="*/ 2147483646 h 2325"/>
              <a:gd name="T86" fmla="*/ 2147483646 w 5760"/>
              <a:gd name="T87" fmla="*/ 2147483646 h 2325"/>
              <a:gd name="T88" fmla="*/ 2147483646 w 5760"/>
              <a:gd name="T89" fmla="*/ 2147483646 h 2325"/>
              <a:gd name="T90" fmla="*/ 2147483646 w 5760"/>
              <a:gd name="T91" fmla="*/ 2147483646 h 2325"/>
              <a:gd name="T92" fmla="*/ 2147483646 w 5760"/>
              <a:gd name="T93" fmla="*/ 2147483646 h 2325"/>
              <a:gd name="T94" fmla="*/ 2147483646 w 5760"/>
              <a:gd name="T95" fmla="*/ 2147483646 h 2325"/>
              <a:gd name="T96" fmla="*/ 2147483646 w 5760"/>
              <a:gd name="T97" fmla="*/ 2147483646 h 2325"/>
              <a:gd name="T98" fmla="*/ 2147483646 w 5760"/>
              <a:gd name="T99" fmla="*/ 2147483646 h 2325"/>
              <a:gd name="T100" fmla="*/ 2147483646 w 5760"/>
              <a:gd name="T101" fmla="*/ 2147483646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0" name="Freeform 6"/>
          <p:cNvSpPr>
            <a:spLocks/>
          </p:cNvSpPr>
          <p:nvPr/>
        </p:nvSpPr>
        <p:spPr bwMode="white">
          <a:xfrm>
            <a:off x="0" y="2460625"/>
            <a:ext cx="9144000" cy="2497138"/>
          </a:xfrm>
          <a:custGeom>
            <a:avLst/>
            <a:gdLst>
              <a:gd name="T0" fmla="*/ 0 w 5760"/>
              <a:gd name="T1" fmla="*/ 0 h 1573"/>
              <a:gd name="T2" fmla="*/ 0 w 5760"/>
              <a:gd name="T3" fmla="*/ 2147483646 h 1573"/>
              <a:gd name="T4" fmla="*/ 2147483646 w 5760"/>
              <a:gd name="T5" fmla="*/ 2147483646 h 1573"/>
              <a:gd name="T6" fmla="*/ 2147483646 w 5760"/>
              <a:gd name="T7" fmla="*/ 2147483646 h 1573"/>
              <a:gd name="T8" fmla="*/ 2147483646 w 5760"/>
              <a:gd name="T9" fmla="*/ 2147483646 h 1573"/>
              <a:gd name="T10" fmla="*/ 2147483646 w 5760"/>
              <a:gd name="T11" fmla="*/ 2147483646 h 1573"/>
              <a:gd name="T12" fmla="*/ 2147483646 w 5760"/>
              <a:gd name="T13" fmla="*/ 2147483646 h 1573"/>
              <a:gd name="T14" fmla="*/ 2147483646 w 5760"/>
              <a:gd name="T15" fmla="*/ 2147483646 h 1573"/>
              <a:gd name="T16" fmla="*/ 2147483646 w 5760"/>
              <a:gd name="T17" fmla="*/ 2147483646 h 1573"/>
              <a:gd name="T18" fmla="*/ 2147483646 w 5760"/>
              <a:gd name="T19" fmla="*/ 2147483646 h 1573"/>
              <a:gd name="T20" fmla="*/ 2147483646 w 5760"/>
              <a:gd name="T21" fmla="*/ 2147483646 h 1573"/>
              <a:gd name="T22" fmla="*/ 2147483646 w 5760"/>
              <a:gd name="T23" fmla="*/ 2147483646 h 1573"/>
              <a:gd name="T24" fmla="*/ 2147483646 w 5760"/>
              <a:gd name="T25" fmla="*/ 2147483646 h 1573"/>
              <a:gd name="T26" fmla="*/ 2147483646 w 5760"/>
              <a:gd name="T27" fmla="*/ 2147483646 h 1573"/>
              <a:gd name="T28" fmla="*/ 2147483646 w 5760"/>
              <a:gd name="T29" fmla="*/ 2147483646 h 1573"/>
              <a:gd name="T30" fmla="*/ 2147483646 w 5760"/>
              <a:gd name="T31" fmla="*/ 2147483646 h 1573"/>
              <a:gd name="T32" fmla="*/ 2147483646 w 5760"/>
              <a:gd name="T33" fmla="*/ 2147483646 h 1573"/>
              <a:gd name="T34" fmla="*/ 2147483646 w 5760"/>
              <a:gd name="T35" fmla="*/ 2147483646 h 1573"/>
              <a:gd name="T36" fmla="*/ 2147483646 w 5760"/>
              <a:gd name="T37" fmla="*/ 2147483646 h 1573"/>
              <a:gd name="T38" fmla="*/ 2147483646 w 5760"/>
              <a:gd name="T39" fmla="*/ 2147483646 h 1573"/>
              <a:gd name="T40" fmla="*/ 2147483646 w 5760"/>
              <a:gd name="T41" fmla="*/ 2147483646 h 1573"/>
              <a:gd name="T42" fmla="*/ 2147483646 w 5760"/>
              <a:gd name="T43" fmla="*/ 2147483646 h 1573"/>
              <a:gd name="T44" fmla="*/ 2147483646 w 5760"/>
              <a:gd name="T45" fmla="*/ 2147483646 h 1573"/>
              <a:gd name="T46" fmla="*/ 2147483646 w 5760"/>
              <a:gd name="T47" fmla="*/ 2147483646 h 1573"/>
              <a:gd name="T48" fmla="*/ 2147483646 w 5760"/>
              <a:gd name="T49" fmla="*/ 2147483646 h 1573"/>
              <a:gd name="T50" fmla="*/ 2147483646 w 5760"/>
              <a:gd name="T51" fmla="*/ 2147483646 h 1573"/>
              <a:gd name="T52" fmla="*/ 2147483646 w 5760"/>
              <a:gd name="T53" fmla="*/ 2147483646 h 1573"/>
              <a:gd name="T54" fmla="*/ 2147483646 w 5760"/>
              <a:gd name="T55" fmla="*/ 2147483646 h 1573"/>
              <a:gd name="T56" fmla="*/ 2147483646 w 5760"/>
              <a:gd name="T57" fmla="*/ 2147483646 h 1573"/>
              <a:gd name="T58" fmla="*/ 2147483646 w 5760"/>
              <a:gd name="T59" fmla="*/ 2147483646 h 1573"/>
              <a:gd name="T60" fmla="*/ 2147483646 w 5760"/>
              <a:gd name="T61" fmla="*/ 2147483646 h 1573"/>
              <a:gd name="T62" fmla="*/ 2147483646 w 5760"/>
              <a:gd name="T63" fmla="*/ 2147483646 h 1573"/>
              <a:gd name="T64" fmla="*/ 2147483646 w 5760"/>
              <a:gd name="T65" fmla="*/ 2147483646 h 1573"/>
              <a:gd name="T66" fmla="*/ 2147483646 w 5760"/>
              <a:gd name="T67" fmla="*/ 2147483646 h 1573"/>
              <a:gd name="T68" fmla="*/ 2147483646 w 5760"/>
              <a:gd name="T69" fmla="*/ 2147483646 h 1573"/>
              <a:gd name="T70" fmla="*/ 2147483646 w 5760"/>
              <a:gd name="T71" fmla="*/ 2147483646 h 1573"/>
              <a:gd name="T72" fmla="*/ 2147483646 w 5760"/>
              <a:gd name="T73" fmla="*/ 2147483646 h 1573"/>
              <a:gd name="T74" fmla="*/ 2147483646 w 5760"/>
              <a:gd name="T75" fmla="*/ 2147483646 h 1573"/>
              <a:gd name="T76" fmla="*/ 2147483646 w 5760"/>
              <a:gd name="T77" fmla="*/ 2147483646 h 1573"/>
              <a:gd name="T78" fmla="*/ 2147483646 w 5760"/>
              <a:gd name="T79" fmla="*/ 2147483646 h 1573"/>
              <a:gd name="T80" fmla="*/ 2147483646 w 5760"/>
              <a:gd name="T81" fmla="*/ 2147483646 h 1573"/>
              <a:gd name="T82" fmla="*/ 2147483646 w 5760"/>
              <a:gd name="T83" fmla="*/ 2147483646 h 1573"/>
              <a:gd name="T84" fmla="*/ 2147483646 w 5760"/>
              <a:gd name="T85" fmla="*/ 2147483646 h 1573"/>
              <a:gd name="T86" fmla="*/ 2147483646 w 5760"/>
              <a:gd name="T87" fmla="*/ 2147483646 h 1573"/>
              <a:gd name="T88" fmla="*/ 2147483646 w 5760"/>
              <a:gd name="T89" fmla="*/ 2147483646 h 1573"/>
              <a:gd name="T90" fmla="*/ 2147483646 w 5760"/>
              <a:gd name="T91" fmla="*/ 2147483646 h 1573"/>
              <a:gd name="T92" fmla="*/ 2147483646 w 5760"/>
              <a:gd name="T93" fmla="*/ 2147483646 h 1573"/>
              <a:gd name="T94" fmla="*/ 2147483646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1" name="Freeform 7"/>
          <p:cNvSpPr>
            <a:spLocks/>
          </p:cNvSpPr>
          <p:nvPr/>
        </p:nvSpPr>
        <p:spPr bwMode="white">
          <a:xfrm>
            <a:off x="0" y="1793875"/>
            <a:ext cx="9144000" cy="1539875"/>
          </a:xfrm>
          <a:custGeom>
            <a:avLst/>
            <a:gdLst>
              <a:gd name="T0" fmla="*/ 0 w 5760"/>
              <a:gd name="T1" fmla="*/ 0 h 970"/>
              <a:gd name="T2" fmla="*/ 0 w 5760"/>
              <a:gd name="T3" fmla="*/ 2147483646 h 970"/>
              <a:gd name="T4" fmla="*/ 2147483646 w 5760"/>
              <a:gd name="T5" fmla="*/ 2147483646 h 970"/>
              <a:gd name="T6" fmla="*/ 2147483646 w 5760"/>
              <a:gd name="T7" fmla="*/ 2147483646 h 970"/>
              <a:gd name="T8" fmla="*/ 2147483646 w 5760"/>
              <a:gd name="T9" fmla="*/ 2147483646 h 970"/>
              <a:gd name="T10" fmla="*/ 2147483646 w 5760"/>
              <a:gd name="T11" fmla="*/ 2147483646 h 970"/>
              <a:gd name="T12" fmla="*/ 2147483646 w 5760"/>
              <a:gd name="T13" fmla="*/ 2147483646 h 970"/>
              <a:gd name="T14" fmla="*/ 2147483646 w 5760"/>
              <a:gd name="T15" fmla="*/ 2147483646 h 970"/>
              <a:gd name="T16" fmla="*/ 2147483646 w 5760"/>
              <a:gd name="T17" fmla="*/ 2147483646 h 970"/>
              <a:gd name="T18" fmla="*/ 2147483646 w 5760"/>
              <a:gd name="T19" fmla="*/ 2147483646 h 970"/>
              <a:gd name="T20" fmla="*/ 2147483646 w 5760"/>
              <a:gd name="T21" fmla="*/ 2147483646 h 970"/>
              <a:gd name="T22" fmla="*/ 2147483646 w 5760"/>
              <a:gd name="T23" fmla="*/ 2147483646 h 970"/>
              <a:gd name="T24" fmla="*/ 2147483646 w 5760"/>
              <a:gd name="T25" fmla="*/ 2147483646 h 970"/>
              <a:gd name="T26" fmla="*/ 2147483646 w 5760"/>
              <a:gd name="T27" fmla="*/ 2147483646 h 970"/>
              <a:gd name="T28" fmla="*/ 2147483646 w 5760"/>
              <a:gd name="T29" fmla="*/ 2147483646 h 970"/>
              <a:gd name="T30" fmla="*/ 2147483646 w 5760"/>
              <a:gd name="T31" fmla="*/ 2147483646 h 970"/>
              <a:gd name="T32" fmla="*/ 2147483646 w 5760"/>
              <a:gd name="T33" fmla="*/ 2147483646 h 970"/>
              <a:gd name="T34" fmla="*/ 2147483646 w 5760"/>
              <a:gd name="T35" fmla="*/ 2147483646 h 970"/>
              <a:gd name="T36" fmla="*/ 2147483646 w 5760"/>
              <a:gd name="T37" fmla="*/ 2147483646 h 970"/>
              <a:gd name="T38" fmla="*/ 2147483646 w 5760"/>
              <a:gd name="T39" fmla="*/ 2147483646 h 970"/>
              <a:gd name="T40" fmla="*/ 2147483646 w 5760"/>
              <a:gd name="T41" fmla="*/ 2147483646 h 970"/>
              <a:gd name="T42" fmla="*/ 2147483646 w 5760"/>
              <a:gd name="T43" fmla="*/ 2147483646 h 970"/>
              <a:gd name="T44" fmla="*/ 2147483646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2" name="Freeform 8"/>
          <p:cNvSpPr>
            <a:spLocks/>
          </p:cNvSpPr>
          <p:nvPr/>
        </p:nvSpPr>
        <p:spPr bwMode="white">
          <a:xfrm>
            <a:off x="0" y="-20638"/>
            <a:ext cx="9144000" cy="1682751"/>
          </a:xfrm>
          <a:custGeom>
            <a:avLst/>
            <a:gdLst>
              <a:gd name="T0" fmla="*/ 0 w 5760"/>
              <a:gd name="T1" fmla="*/ 2147483646 h 1060"/>
              <a:gd name="T2" fmla="*/ 0 w 5760"/>
              <a:gd name="T3" fmla="*/ 2147483646 h 1060"/>
              <a:gd name="T4" fmla="*/ 2147483646 w 5760"/>
              <a:gd name="T5" fmla="*/ 2147483646 h 1060"/>
              <a:gd name="T6" fmla="*/ 2147483646 w 5760"/>
              <a:gd name="T7" fmla="*/ 0 h 1060"/>
              <a:gd name="T8" fmla="*/ 2147483646 w 5760"/>
              <a:gd name="T9" fmla="*/ 0 h 1060"/>
              <a:gd name="T10" fmla="*/ 2147483646 w 5760"/>
              <a:gd name="T11" fmla="*/ 2147483646 h 1060"/>
              <a:gd name="T12" fmla="*/ 2147483646 w 5760"/>
              <a:gd name="T13" fmla="*/ 2147483646 h 1060"/>
              <a:gd name="T14" fmla="*/ 2147483646 w 5760"/>
              <a:gd name="T15" fmla="*/ 2147483646 h 1060"/>
              <a:gd name="T16" fmla="*/ 2147483646 w 5760"/>
              <a:gd name="T17" fmla="*/ 2147483646 h 1060"/>
              <a:gd name="T18" fmla="*/ 2147483646 w 5760"/>
              <a:gd name="T19" fmla="*/ 2147483646 h 1060"/>
              <a:gd name="T20" fmla="*/ 2147483646 w 5760"/>
              <a:gd name="T21" fmla="*/ 2147483646 h 1060"/>
              <a:gd name="T22" fmla="*/ 2147483646 w 5760"/>
              <a:gd name="T23" fmla="*/ 2147483646 h 1060"/>
              <a:gd name="T24" fmla="*/ 2147483646 w 5760"/>
              <a:gd name="T25" fmla="*/ 2147483646 h 1060"/>
              <a:gd name="T26" fmla="*/ 2147483646 w 5760"/>
              <a:gd name="T27" fmla="*/ 2147483646 h 1060"/>
              <a:gd name="T28" fmla="*/ 2147483646 w 5760"/>
              <a:gd name="T29" fmla="*/ 2147483646 h 1060"/>
              <a:gd name="T30" fmla="*/ 2147483646 w 5760"/>
              <a:gd name="T31" fmla="*/ 2147483646 h 1060"/>
              <a:gd name="T32" fmla="*/ 2147483646 w 5760"/>
              <a:gd name="T33" fmla="*/ 2147483646 h 1060"/>
              <a:gd name="T34" fmla="*/ 2147483646 w 5760"/>
              <a:gd name="T35" fmla="*/ 2147483646 h 1060"/>
              <a:gd name="T36" fmla="*/ 2147483646 w 5760"/>
              <a:gd name="T37" fmla="*/ 2147483646 h 1060"/>
              <a:gd name="T38" fmla="*/ 2147483646 w 5760"/>
              <a:gd name="T39" fmla="*/ 2147483646 h 1060"/>
              <a:gd name="T40" fmla="*/ 2147483646 w 5760"/>
              <a:gd name="T41" fmla="*/ 2147483646 h 1060"/>
              <a:gd name="T42" fmla="*/ 2147483646 w 5760"/>
              <a:gd name="T43" fmla="*/ 2147483646 h 1060"/>
              <a:gd name="T44" fmla="*/ 2147483646 w 5760"/>
              <a:gd name="T45" fmla="*/ 2147483646 h 1060"/>
              <a:gd name="T46" fmla="*/ 2147483646 w 5760"/>
              <a:gd name="T47" fmla="*/ 2147483646 h 1060"/>
              <a:gd name="T48" fmla="*/ 2147483646 w 5760"/>
              <a:gd name="T49" fmla="*/ 2147483646 h 1060"/>
              <a:gd name="T50" fmla="*/ 2147483646 w 5760"/>
              <a:gd name="T51" fmla="*/ 2147483646 h 1060"/>
              <a:gd name="T52" fmla="*/ 2147483646 w 5760"/>
              <a:gd name="T53" fmla="*/ 2147483646 h 1060"/>
              <a:gd name="T54" fmla="*/ 0 w 5760"/>
              <a:gd name="T55" fmla="*/ 2147483646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3" name="Freeform 9"/>
          <p:cNvSpPr>
            <a:spLocks/>
          </p:cNvSpPr>
          <p:nvPr/>
        </p:nvSpPr>
        <p:spPr bwMode="white">
          <a:xfrm>
            <a:off x="0" y="-20638"/>
            <a:ext cx="8388350" cy="1068388"/>
          </a:xfrm>
          <a:custGeom>
            <a:avLst/>
            <a:gdLst>
              <a:gd name="T0" fmla="*/ 0 w 5284"/>
              <a:gd name="T1" fmla="*/ 2147483646 h 673"/>
              <a:gd name="T2" fmla="*/ 0 w 5284"/>
              <a:gd name="T3" fmla="*/ 2147483646 h 673"/>
              <a:gd name="T4" fmla="*/ 2147483646 w 5284"/>
              <a:gd name="T5" fmla="*/ 2147483646 h 673"/>
              <a:gd name="T6" fmla="*/ 2147483646 w 5284"/>
              <a:gd name="T7" fmla="*/ 2147483646 h 673"/>
              <a:gd name="T8" fmla="*/ 2147483646 w 5284"/>
              <a:gd name="T9" fmla="*/ 2147483646 h 673"/>
              <a:gd name="T10" fmla="*/ 2147483646 w 5284"/>
              <a:gd name="T11" fmla="*/ 2147483646 h 673"/>
              <a:gd name="T12" fmla="*/ 2147483646 w 5284"/>
              <a:gd name="T13" fmla="*/ 2147483646 h 673"/>
              <a:gd name="T14" fmla="*/ 2147483646 w 5284"/>
              <a:gd name="T15" fmla="*/ 2147483646 h 673"/>
              <a:gd name="T16" fmla="*/ 2147483646 w 5284"/>
              <a:gd name="T17" fmla="*/ 2147483646 h 673"/>
              <a:gd name="T18" fmla="*/ 2147483646 w 5284"/>
              <a:gd name="T19" fmla="*/ 2147483646 h 673"/>
              <a:gd name="T20" fmla="*/ 2147483646 w 5284"/>
              <a:gd name="T21" fmla="*/ 2147483646 h 673"/>
              <a:gd name="T22" fmla="*/ 2147483646 w 5284"/>
              <a:gd name="T23" fmla="*/ 2147483646 h 673"/>
              <a:gd name="T24" fmla="*/ 2147483646 w 5284"/>
              <a:gd name="T25" fmla="*/ 2147483646 h 673"/>
              <a:gd name="T26" fmla="*/ 2147483646 w 5284"/>
              <a:gd name="T27" fmla="*/ 2147483646 h 673"/>
              <a:gd name="T28" fmla="*/ 2147483646 w 5284"/>
              <a:gd name="T29" fmla="*/ 2147483646 h 673"/>
              <a:gd name="T30" fmla="*/ 2147483646 w 5284"/>
              <a:gd name="T31" fmla="*/ 2147483646 h 673"/>
              <a:gd name="T32" fmla="*/ 2147483646 w 5284"/>
              <a:gd name="T33" fmla="*/ 2147483646 h 673"/>
              <a:gd name="T34" fmla="*/ 2147483646 w 5284"/>
              <a:gd name="T35" fmla="*/ 2147483646 h 673"/>
              <a:gd name="T36" fmla="*/ 2147483646 w 5284"/>
              <a:gd name="T37" fmla="*/ 2147483646 h 673"/>
              <a:gd name="T38" fmla="*/ 2147483646 w 5284"/>
              <a:gd name="T39" fmla="*/ 2147483646 h 673"/>
              <a:gd name="T40" fmla="*/ 2147483646 w 5284"/>
              <a:gd name="T41" fmla="*/ 2147483646 h 673"/>
              <a:gd name="T42" fmla="*/ 2147483646 w 5284"/>
              <a:gd name="T43" fmla="*/ 2147483646 h 673"/>
              <a:gd name="T44" fmla="*/ 2147483646 w 5284"/>
              <a:gd name="T45" fmla="*/ 2147483646 h 673"/>
              <a:gd name="T46" fmla="*/ 2147483646 w 5284"/>
              <a:gd name="T47" fmla="*/ 2147483646 h 673"/>
              <a:gd name="T48" fmla="*/ 2147483646 w 5284"/>
              <a:gd name="T49" fmla="*/ 2147483646 h 673"/>
              <a:gd name="T50" fmla="*/ 2147483646 w 5284"/>
              <a:gd name="T51" fmla="*/ 2147483646 h 673"/>
              <a:gd name="T52" fmla="*/ 2147483646 w 5284"/>
              <a:gd name="T53" fmla="*/ 0 h 673"/>
              <a:gd name="T54" fmla="*/ 2147483646 w 5284"/>
              <a:gd name="T55" fmla="*/ 0 h 673"/>
              <a:gd name="T56" fmla="*/ 2147483646 w 5284"/>
              <a:gd name="T57" fmla="*/ 2147483646 h 673"/>
              <a:gd name="T58" fmla="*/ 2147483646 w 5284"/>
              <a:gd name="T59" fmla="*/ 2147483646 h 673"/>
              <a:gd name="T60" fmla="*/ 2147483646 w 5284"/>
              <a:gd name="T61" fmla="*/ 2147483646 h 673"/>
              <a:gd name="T62" fmla="*/ 2147483646 w 5284"/>
              <a:gd name="T63" fmla="*/ 2147483646 h 673"/>
              <a:gd name="T64" fmla="*/ 2147483646 w 5284"/>
              <a:gd name="T65" fmla="*/ 2147483646 h 673"/>
              <a:gd name="T66" fmla="*/ 2147483646 w 5284"/>
              <a:gd name="T67" fmla="*/ 2147483646 h 673"/>
              <a:gd name="T68" fmla="*/ 2147483646 w 5284"/>
              <a:gd name="T69" fmla="*/ 2147483646 h 673"/>
              <a:gd name="T70" fmla="*/ 2147483646 w 5284"/>
              <a:gd name="T71" fmla="*/ 2147483646 h 673"/>
              <a:gd name="T72" fmla="*/ 2147483646 w 5284"/>
              <a:gd name="T73" fmla="*/ 2147483646 h 673"/>
              <a:gd name="T74" fmla="*/ 2147483646 w 5284"/>
              <a:gd name="T75" fmla="*/ 2147483646 h 673"/>
              <a:gd name="T76" fmla="*/ 2147483646 w 5284"/>
              <a:gd name="T77" fmla="*/ 2147483646 h 673"/>
              <a:gd name="T78" fmla="*/ 2147483646 w 5284"/>
              <a:gd name="T79" fmla="*/ 2147483646 h 673"/>
              <a:gd name="T80" fmla="*/ 2147483646 w 5284"/>
              <a:gd name="T81" fmla="*/ 2147483646 h 673"/>
              <a:gd name="T82" fmla="*/ 2147483646 w 5284"/>
              <a:gd name="T83" fmla="*/ 2147483646 h 673"/>
              <a:gd name="T84" fmla="*/ 2147483646 w 5284"/>
              <a:gd name="T85" fmla="*/ 2147483646 h 673"/>
              <a:gd name="T86" fmla="*/ 0 w 5284"/>
              <a:gd name="T87" fmla="*/ 214748364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4" name="Freeform 10"/>
          <p:cNvSpPr>
            <a:spLocks/>
          </p:cNvSpPr>
          <p:nvPr/>
        </p:nvSpPr>
        <p:spPr bwMode="white">
          <a:xfrm>
            <a:off x="0" y="-20638"/>
            <a:ext cx="4578350" cy="454026"/>
          </a:xfrm>
          <a:custGeom>
            <a:avLst/>
            <a:gdLst>
              <a:gd name="T0" fmla="*/ 0 w 2884"/>
              <a:gd name="T1" fmla="*/ 0 h 286"/>
              <a:gd name="T2" fmla="*/ 0 w 2884"/>
              <a:gd name="T3" fmla="*/ 2147483646 h 286"/>
              <a:gd name="T4" fmla="*/ 2147483646 w 2884"/>
              <a:gd name="T5" fmla="*/ 2147483646 h 286"/>
              <a:gd name="T6" fmla="*/ 2147483646 w 2884"/>
              <a:gd name="T7" fmla="*/ 2147483646 h 286"/>
              <a:gd name="T8" fmla="*/ 2147483646 w 2884"/>
              <a:gd name="T9" fmla="*/ 2147483646 h 286"/>
              <a:gd name="T10" fmla="*/ 2147483646 w 2884"/>
              <a:gd name="T11" fmla="*/ 2147483646 h 286"/>
              <a:gd name="T12" fmla="*/ 2147483646 w 2884"/>
              <a:gd name="T13" fmla="*/ 2147483646 h 286"/>
              <a:gd name="T14" fmla="*/ 2147483646 w 2884"/>
              <a:gd name="T15" fmla="*/ 2147483646 h 286"/>
              <a:gd name="T16" fmla="*/ 2147483646 w 2884"/>
              <a:gd name="T17" fmla="*/ 2147483646 h 286"/>
              <a:gd name="T18" fmla="*/ 2147483646 w 2884"/>
              <a:gd name="T19" fmla="*/ 2147483646 h 286"/>
              <a:gd name="T20" fmla="*/ 2147483646 w 2884"/>
              <a:gd name="T21" fmla="*/ 2147483646 h 286"/>
              <a:gd name="T22" fmla="*/ 2147483646 w 2884"/>
              <a:gd name="T23" fmla="*/ 2147483646 h 286"/>
              <a:gd name="T24" fmla="*/ 2147483646 w 2884"/>
              <a:gd name="T25" fmla="*/ 2147483646 h 286"/>
              <a:gd name="T26" fmla="*/ 2147483646 w 2884"/>
              <a:gd name="T27" fmla="*/ 2147483646 h 286"/>
              <a:gd name="T28" fmla="*/ 2147483646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5" name="Rectangle 11"/>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Fare clic per modificare lo stile del titolo dello schema</a:t>
            </a:r>
          </a:p>
        </p:txBody>
      </p:sp>
      <p:sp>
        <p:nvSpPr>
          <p:cNvPr id="1036" name="Rectangle 12"/>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Fare clic per modificare gli stili del testo dello schema</a:t>
            </a:r>
          </a:p>
          <a:p>
            <a:pPr lvl="1"/>
            <a:r>
              <a:rPr lang="en-US" altLang="en-US" smtClean="0"/>
              <a:t>Secondo livello</a:t>
            </a:r>
          </a:p>
          <a:p>
            <a:pPr lvl="2"/>
            <a:r>
              <a:rPr lang="en-US" altLang="en-US" smtClean="0"/>
              <a:t>Terzo livello</a:t>
            </a:r>
          </a:p>
          <a:p>
            <a:pPr lvl="3"/>
            <a:r>
              <a:rPr lang="en-US" altLang="en-US" smtClean="0"/>
              <a:t>Quarto livello</a:t>
            </a:r>
          </a:p>
          <a:p>
            <a:pPr lvl="4"/>
            <a:r>
              <a:rPr lang="en-US" altLang="en-US" smtClean="0"/>
              <a:t>Quinto livello</a:t>
            </a:r>
          </a:p>
        </p:txBody>
      </p:sp>
      <p:sp>
        <p:nvSpPr>
          <p:cNvPr id="4109" name="Rectangle 13"/>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pPr>
              <a:defRPr/>
            </a:pPr>
            <a:endParaRPr lang="en-US" altLang="en-US"/>
          </a:p>
        </p:txBody>
      </p:sp>
      <p:sp>
        <p:nvSpPr>
          <p:cNvPr id="4110" name="Rectangle 1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pPr>
              <a:defRPr/>
            </a:pPr>
            <a:endParaRPr lang="en-US" altLang="en-US" dirty="0"/>
          </a:p>
        </p:txBody>
      </p:sp>
      <p:sp>
        <p:nvSpPr>
          <p:cNvPr id="4111" name="Rectangle 15"/>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pPr>
              <a:defRPr/>
            </a:pPr>
            <a:fld id="{8C49B9F0-E0E4-4388-BFC0-45ED340DA27A}"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0-#ppt_w/2"/>
                                          </p:val>
                                        </p:tav>
                                        <p:tav tm="100000">
                                          <p:val>
                                            <p:strVal val="#ppt_x"/>
                                          </p:val>
                                        </p:tav>
                                      </p:tavLst>
                                    </p:anim>
                                    <p:anim calcmode="lin" valueType="num">
                                      <p:cBhvr additive="base">
                                        <p:cTn id="8" dur="500" fill="hold"/>
                                        <p:tgtEl>
                                          <p:spTgt spid="4098"/>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09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hyperlink" Target="http://dx.doi.org/10.3247/sl6nmr16.001" TargetMode="External"/><Relationship Id="rId4" Type="http://schemas.openxmlformats.org/officeDocument/2006/relationships/hyperlink" Target="http://www.ebyte.i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dx.doi.org/10.3247/sl6nmr16.001" TargetMode="External"/><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373981" y="3532160"/>
            <a:ext cx="6396038" cy="2573318"/>
            <a:chOff x="1731963" y="4228336"/>
            <a:chExt cx="5680074" cy="1964614"/>
          </a:xfrm>
        </p:grpSpPr>
        <p:grpSp>
          <p:nvGrpSpPr>
            <p:cNvPr id="5" name="Group 4"/>
            <p:cNvGrpSpPr/>
            <p:nvPr/>
          </p:nvGrpSpPr>
          <p:grpSpPr>
            <a:xfrm>
              <a:off x="1731963" y="4228336"/>
              <a:ext cx="5680074" cy="1964614"/>
              <a:chOff x="1457325" y="4248240"/>
              <a:chExt cx="5680074" cy="1964614"/>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57325" y="4256087"/>
                <a:ext cx="2609022" cy="1956767"/>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90478" y="4248240"/>
                <a:ext cx="2946921" cy="1964614"/>
              </a:xfrm>
              <a:prstGeom prst="rect">
                <a:avLst/>
              </a:prstGeom>
            </p:spPr>
          </p:pic>
        </p:grpSp>
        <p:sp>
          <p:nvSpPr>
            <p:cNvPr id="9" name="TextBox 8"/>
            <p:cNvSpPr txBox="1"/>
            <p:nvPr/>
          </p:nvSpPr>
          <p:spPr>
            <a:xfrm>
              <a:off x="3302000" y="5720779"/>
              <a:ext cx="950085" cy="369332"/>
            </a:xfrm>
            <a:prstGeom prst="rect">
              <a:avLst/>
            </a:prstGeom>
            <a:noFill/>
          </p:spPr>
          <p:txBody>
            <a:bodyPr wrap="square" rtlCol="0">
              <a:spAutoFit/>
            </a:bodyPr>
            <a:lstStyle/>
            <a:p>
              <a:pPr algn="r"/>
              <a:r>
                <a:rPr lang="en-US" sz="1800" dirty="0" smtClean="0">
                  <a:solidFill>
                    <a:schemeClr val="tx1"/>
                  </a:solidFill>
                </a:rPr>
                <a:t>Hobby</a:t>
              </a:r>
              <a:endParaRPr lang="en-US" sz="1800" dirty="0">
                <a:solidFill>
                  <a:schemeClr val="tx1"/>
                </a:solidFill>
              </a:endParaRPr>
            </a:p>
          </p:txBody>
        </p:sp>
        <p:sp>
          <p:nvSpPr>
            <p:cNvPr id="14" name="TextBox 13"/>
            <p:cNvSpPr txBox="1"/>
            <p:nvPr/>
          </p:nvSpPr>
          <p:spPr>
            <a:xfrm>
              <a:off x="5016961" y="5210643"/>
              <a:ext cx="1665429" cy="369332"/>
            </a:xfrm>
            <a:prstGeom prst="rect">
              <a:avLst/>
            </a:prstGeom>
            <a:noFill/>
          </p:spPr>
          <p:txBody>
            <a:bodyPr wrap="square" rtlCol="0">
              <a:spAutoFit/>
            </a:bodyPr>
            <a:lstStyle/>
            <a:p>
              <a:pPr algn="ctr"/>
              <a:r>
                <a:rPr lang="en-US" sz="1800" dirty="0" smtClean="0">
                  <a:solidFill>
                    <a:schemeClr val="bg2"/>
                  </a:solidFill>
                </a:rPr>
                <a:t>Bread &amp; butter</a:t>
              </a:r>
              <a:endParaRPr lang="en-US" sz="1800" dirty="0">
                <a:solidFill>
                  <a:schemeClr val="bg2"/>
                </a:solidFill>
              </a:endParaRPr>
            </a:p>
          </p:txBody>
        </p:sp>
      </p:grpSp>
      <p:sp>
        <p:nvSpPr>
          <p:cNvPr id="5122" name="Rectangle 3"/>
          <p:cNvSpPr>
            <a:spLocks noGrp="1" noChangeArrowheads="1"/>
          </p:cNvSpPr>
          <p:nvPr>
            <p:ph type="title"/>
          </p:nvPr>
        </p:nvSpPr>
        <p:spPr>
          <a:xfrm>
            <a:off x="0" y="252660"/>
            <a:ext cx="9144000" cy="769441"/>
          </a:xfrm>
        </p:spPr>
        <p:txBody>
          <a:bodyPr>
            <a:spAutoFit/>
          </a:bodyPr>
          <a:lstStyle/>
          <a:p>
            <a:pPr>
              <a:spcBef>
                <a:spcPct val="25000"/>
              </a:spcBef>
            </a:pPr>
            <a:r>
              <a:rPr lang="en-US" altLang="en-US" sz="2800" b="1" dirty="0" smtClean="0">
                <a:solidFill>
                  <a:srgbClr val="FFFF99"/>
                </a:solidFill>
              </a:rPr>
              <a:t>Is NMR Stuck?</a:t>
            </a:r>
            <a:br>
              <a:rPr lang="en-US" altLang="en-US" sz="2800" b="1" dirty="0" smtClean="0">
                <a:solidFill>
                  <a:srgbClr val="FFFF99"/>
                </a:solidFill>
              </a:rPr>
            </a:br>
            <a:r>
              <a:rPr lang="en-US" altLang="en-US" sz="1600" b="1" dirty="0" smtClean="0">
                <a:solidFill>
                  <a:schemeClr val="tx1"/>
                </a:solidFill>
              </a:rPr>
              <a:t>Original title: </a:t>
            </a:r>
            <a:r>
              <a:rPr lang="en-US" altLang="en-US" sz="1600" b="1" dirty="0" smtClean="0">
                <a:solidFill>
                  <a:srgbClr val="FFFF99"/>
                </a:solidFill>
              </a:rPr>
              <a:t>NMR Technology: </a:t>
            </a:r>
            <a:r>
              <a:rPr lang="en-US" altLang="en-US" sz="1600" dirty="0" smtClean="0">
                <a:solidFill>
                  <a:srgbClr val="FFFF99"/>
                </a:solidFill>
              </a:rPr>
              <a:t>Recent history, emerging possibilities and new challenges</a:t>
            </a:r>
            <a:endParaRPr lang="en-US" altLang="en-US" sz="1600" u="sng" noProof="1" smtClean="0">
              <a:solidFill>
                <a:srgbClr val="FFFF99"/>
              </a:solidFill>
              <a:latin typeface="Times" panose="02020603050405020304" pitchFamily="18" charset="0"/>
              <a:cs typeface="Times New Roman" panose="02020603050405020304" pitchFamily="18" charset="0"/>
            </a:endParaRPr>
          </a:p>
        </p:txBody>
      </p:sp>
      <p:sp>
        <p:nvSpPr>
          <p:cNvPr id="5123" name="Text Box 5"/>
          <p:cNvSpPr txBox="1">
            <a:spLocks noChangeArrowheads="1"/>
          </p:cNvSpPr>
          <p:nvPr/>
        </p:nvSpPr>
        <p:spPr bwMode="auto">
          <a:xfrm>
            <a:off x="0" y="1081088"/>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2400" noProof="1"/>
              <a:t>Stanislav </a:t>
            </a:r>
            <a:r>
              <a:rPr lang="en-US" altLang="en-US" sz="2400" noProof="1" smtClean="0"/>
              <a:t>S</a:t>
            </a:r>
            <a:r>
              <a:rPr lang="en-US" altLang="en-US" sz="2400" noProof="1" smtClean="0">
                <a:cs typeface="Times New Roman" panose="02020603050405020304" pitchFamily="18" charset="0"/>
              </a:rPr>
              <a:t>ýkora </a:t>
            </a:r>
            <a:r>
              <a:rPr lang="en-US" altLang="en-US" sz="1600" noProof="1" smtClean="0">
                <a:solidFill>
                  <a:schemeClr val="tx1">
                    <a:lumMod val="75000"/>
                  </a:schemeClr>
                </a:solidFill>
                <a:cs typeface="Times New Roman" panose="02020603050405020304" pitchFamily="18" charset="0"/>
              </a:rPr>
              <a:t>== </a:t>
            </a:r>
            <a:r>
              <a:rPr lang="en-US" altLang="en-US" sz="1800" b="1" noProof="1" smtClean="0">
                <a:solidFill>
                  <a:schemeClr val="tx1">
                    <a:lumMod val="75000"/>
                  </a:schemeClr>
                </a:solidFill>
                <a:cs typeface="Times New Roman" panose="02020603050405020304" pitchFamily="18" charset="0"/>
              </a:rPr>
              <a:t>Stan’s Hub </a:t>
            </a:r>
            <a:r>
              <a:rPr lang="en-US" altLang="en-US" sz="1800" noProof="1" smtClean="0">
                <a:solidFill>
                  <a:schemeClr val="tx1">
                    <a:lumMod val="75000"/>
                  </a:schemeClr>
                </a:solidFill>
                <a:cs typeface="Times New Roman" panose="02020603050405020304" pitchFamily="18" charset="0"/>
              </a:rPr>
              <a:t>(</a:t>
            </a:r>
            <a:r>
              <a:rPr lang="en-US" altLang="en-US" sz="1800" noProof="1" smtClean="0">
                <a:solidFill>
                  <a:schemeClr val="tx1">
                    <a:lumMod val="75000"/>
                  </a:schemeClr>
                </a:solidFill>
                <a:cs typeface="Times New Roman" panose="02020603050405020304" pitchFamily="18" charset="0"/>
                <a:hlinkClick r:id="rId4"/>
              </a:rPr>
              <a:t>www.ebyte.it</a:t>
            </a:r>
            <a:r>
              <a:rPr lang="en-US" altLang="en-US" sz="1800" noProof="1" smtClean="0">
                <a:solidFill>
                  <a:schemeClr val="tx1">
                    <a:lumMod val="75000"/>
                  </a:schemeClr>
                </a:solidFill>
                <a:cs typeface="Times New Roman" panose="02020603050405020304" pitchFamily="18" charset="0"/>
              </a:rPr>
              <a:t>)</a:t>
            </a:r>
            <a:endParaRPr lang="en-US" altLang="en-US" sz="1800" noProof="1">
              <a:solidFill>
                <a:schemeClr val="tx1">
                  <a:lumMod val="75000"/>
                </a:schemeClr>
              </a:solidFill>
            </a:endParaRPr>
          </a:p>
        </p:txBody>
      </p:sp>
      <p:sp>
        <p:nvSpPr>
          <p:cNvPr id="13" name="Text Box 6"/>
          <p:cNvSpPr txBox="1">
            <a:spLocks noChangeArrowheads="1"/>
          </p:cNvSpPr>
          <p:nvPr/>
        </p:nvSpPr>
        <p:spPr bwMode="auto">
          <a:xfrm>
            <a:off x="-1" y="6469988"/>
            <a:ext cx="9144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00" noProof="1" smtClean="0">
                <a:cs typeface="Times New Roman" panose="02020603050405020304" pitchFamily="18" charset="0"/>
              </a:rPr>
              <a:t>Presented at </a:t>
            </a:r>
            <a:r>
              <a:rPr lang="en-US" altLang="en-US" sz="1400" i="1" noProof="1" smtClean="0">
                <a:cs typeface="Times New Roman" panose="02020603050405020304" pitchFamily="18" charset="0"/>
              </a:rPr>
              <a:t>MRPM13</a:t>
            </a:r>
            <a:r>
              <a:rPr lang="en-US" altLang="en-US" sz="1400" noProof="1" smtClean="0">
                <a:cs typeface="Times New Roman" panose="02020603050405020304" pitchFamily="18" charset="0"/>
              </a:rPr>
              <a:t>, Bologna, Italy, 4-8 September 2016            Slides are available at DOI</a:t>
            </a:r>
            <a:r>
              <a:rPr lang="en-US" altLang="en-US" sz="1600" noProof="1" smtClean="0">
                <a:cs typeface="Times New Roman" panose="02020603050405020304" pitchFamily="18" charset="0"/>
              </a:rPr>
              <a:t>  </a:t>
            </a:r>
            <a:r>
              <a:rPr lang="en-US" altLang="en-US" sz="1600" noProof="1" smtClean="0">
                <a:cs typeface="Times New Roman" panose="02020603050405020304" pitchFamily="18" charset="0"/>
                <a:hlinkClick r:id="rId5"/>
              </a:rPr>
              <a:t>10.3247/SL6Nmr16.001</a:t>
            </a:r>
            <a:endParaRPr lang="en-US" altLang="en-US" sz="1400" noProof="1">
              <a:cs typeface="Times New Roman" panose="02020603050405020304" pitchFamily="18" charset="0"/>
            </a:endParaRPr>
          </a:p>
        </p:txBody>
      </p:sp>
      <p:sp>
        <p:nvSpPr>
          <p:cNvPr id="15" name="Text Box 5"/>
          <p:cNvSpPr txBox="1">
            <a:spLocks noChangeArrowheads="1"/>
          </p:cNvSpPr>
          <p:nvPr/>
        </p:nvSpPr>
        <p:spPr bwMode="auto">
          <a:xfrm>
            <a:off x="0" y="1673694"/>
            <a:ext cx="9144000" cy="1654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1400" u="sng" noProof="1" smtClean="0">
                <a:solidFill>
                  <a:srgbClr val="FFFF99"/>
                </a:solidFill>
              </a:rPr>
              <a:t>Who am I:</a:t>
            </a:r>
            <a:r>
              <a:rPr lang="en-US" altLang="en-US" sz="1400" noProof="1" smtClean="0"/>
              <a:t> a physicist, NMR buff, retired entrepreneur, programmer, </a:t>
            </a:r>
            <a:r>
              <a:rPr lang="en-US" altLang="en-US" sz="1400" b="1" noProof="1" smtClean="0"/>
              <a:t>OBSERVER</a:t>
            </a:r>
            <a:endParaRPr lang="en-US" altLang="en-US" sz="1400" noProof="1" smtClean="0"/>
          </a:p>
          <a:p>
            <a:pPr algn="ctr">
              <a:spcBef>
                <a:spcPts val="600"/>
              </a:spcBef>
              <a:buFontTx/>
              <a:buNone/>
            </a:pPr>
            <a:r>
              <a:rPr lang="en-US" altLang="en-US" sz="1400" u="sng" noProof="1" smtClean="0">
                <a:solidFill>
                  <a:srgbClr val="FFFF99"/>
                </a:solidFill>
              </a:rPr>
              <a:t>Experiences:</a:t>
            </a:r>
            <a:r>
              <a:rPr lang="en-US" altLang="en-US" sz="1400" noProof="1" smtClean="0"/>
              <a:t> Academic (11 y), head of Bruker Italiana (6 y), cofounder of Stelar (20 y)</a:t>
            </a:r>
          </a:p>
          <a:p>
            <a:pPr algn="ctr">
              <a:spcBef>
                <a:spcPts val="300"/>
              </a:spcBef>
              <a:buFontTx/>
              <a:buNone/>
            </a:pPr>
            <a:r>
              <a:rPr lang="en-US" altLang="en-US" sz="1400" noProof="1" smtClean="0"/>
              <a:t>Acquired my first NMR spectrum in February 1964, and did NMR ever since.</a:t>
            </a:r>
          </a:p>
          <a:p>
            <a:pPr algn="ctr">
              <a:spcBef>
                <a:spcPts val="300"/>
              </a:spcBef>
              <a:buFontTx/>
              <a:buNone/>
            </a:pPr>
            <a:r>
              <a:rPr lang="en-US" altLang="en-US" sz="1400" noProof="1" smtClean="0"/>
              <a:t>Sold, installed and serviced over 100 instruments (and designed some of them)</a:t>
            </a:r>
          </a:p>
          <a:p>
            <a:pPr algn="ctr">
              <a:spcBef>
                <a:spcPts val="600"/>
              </a:spcBef>
              <a:buFontTx/>
              <a:buNone/>
            </a:pPr>
            <a:r>
              <a:rPr lang="en-US" altLang="en-US" sz="1400" noProof="1" smtClean="0">
                <a:solidFill>
                  <a:srgbClr val="FFFF99"/>
                </a:solidFill>
              </a:rPr>
              <a:t>Currently:</a:t>
            </a:r>
            <a:r>
              <a:rPr lang="en-US" altLang="en-US" sz="1400" noProof="1" smtClean="0"/>
              <a:t> since 2000, running Extra Byte and working closely with</a:t>
            </a:r>
          </a:p>
          <a:p>
            <a:pPr algn="ctr">
              <a:spcBef>
                <a:spcPts val="300"/>
              </a:spcBef>
              <a:buFontTx/>
              <a:buNone/>
            </a:pPr>
            <a:r>
              <a:rPr lang="en-US" altLang="en-US" sz="1400" noProof="1" smtClean="0"/>
              <a:t>Mestrelab Research on Mnova NMR spectroscopy software</a:t>
            </a:r>
            <a:endParaRPr lang="en-US" altLang="en-US" sz="1400" noProof="1"/>
          </a:p>
        </p:txBody>
      </p:sp>
      <p:sp>
        <p:nvSpPr>
          <p:cNvPr id="8" name="Text Box 3"/>
          <p:cNvSpPr txBox="1">
            <a:spLocks noChangeArrowheads="1"/>
          </p:cNvSpPr>
          <p:nvPr/>
        </p:nvSpPr>
        <p:spPr bwMode="auto">
          <a:xfrm>
            <a:off x="736598" y="2445115"/>
            <a:ext cx="7670801" cy="1877437"/>
          </a:xfrm>
          <a:prstGeom prst="rect">
            <a:avLst/>
          </a:prstGeom>
          <a:solidFill>
            <a:srgbClr val="FFFFCC"/>
          </a:solidFill>
          <a:ln>
            <a:noFill/>
          </a:ln>
          <a:effectLst>
            <a:softEdge rad="63500"/>
          </a:effectLst>
        </p:spPr>
        <p:txBody>
          <a:bodyPr wrap="square" lIns="548640" tIns="274320" rIns="548640" bIns="274320">
            <a:spAutoFit/>
          </a:bodyPr>
          <a:lstStyle>
            <a:lvl1pPr>
              <a:defRPr sz="3200">
                <a:solidFill>
                  <a:schemeClr val="bg1"/>
                </a:solidFill>
                <a:latin typeface="Times New Roman" panose="02020603050405020304" pitchFamily="18" charset="0"/>
              </a:defRPr>
            </a:lvl1pPr>
            <a:lvl2pPr marL="1028700" indent="-457200">
              <a:defRPr sz="3200">
                <a:solidFill>
                  <a:schemeClr val="bg1"/>
                </a:solidFill>
                <a:latin typeface="Times New Roman" panose="02020603050405020304" pitchFamily="18" charset="0"/>
              </a:defRPr>
            </a:lvl2pPr>
            <a:lvl3pPr marL="1549400" indent="-457200">
              <a:defRPr sz="3200">
                <a:solidFill>
                  <a:schemeClr val="bg1"/>
                </a:solidFill>
                <a:latin typeface="Times New Roman" panose="02020603050405020304" pitchFamily="18" charset="0"/>
              </a:defRPr>
            </a:lvl3pPr>
            <a:lvl4pPr marL="2120900" indent="-457200">
              <a:defRPr sz="3200">
                <a:solidFill>
                  <a:schemeClr val="bg1"/>
                </a:solidFill>
                <a:latin typeface="Times New Roman" panose="02020603050405020304" pitchFamily="18" charset="0"/>
              </a:defRPr>
            </a:lvl4pPr>
            <a:lvl5pPr marL="2692400" indent="-457200">
              <a:defRPr sz="3200">
                <a:solidFill>
                  <a:schemeClr val="bg1"/>
                </a:solidFill>
                <a:latin typeface="Times New Roman" panose="02020603050405020304" pitchFamily="18" charset="0"/>
              </a:defRPr>
            </a:lvl5pPr>
            <a:lvl6pPr marL="3149600" indent="-457200" eaLnBrk="0" fontAlgn="base" hangingPunct="0">
              <a:spcBef>
                <a:spcPct val="0"/>
              </a:spcBef>
              <a:spcAft>
                <a:spcPct val="0"/>
              </a:spcAft>
              <a:defRPr sz="3200">
                <a:solidFill>
                  <a:schemeClr val="bg1"/>
                </a:solidFill>
                <a:latin typeface="Times New Roman" panose="02020603050405020304" pitchFamily="18" charset="0"/>
              </a:defRPr>
            </a:lvl6pPr>
            <a:lvl7pPr marL="3606800" indent="-457200" eaLnBrk="0" fontAlgn="base" hangingPunct="0">
              <a:spcBef>
                <a:spcPct val="0"/>
              </a:spcBef>
              <a:spcAft>
                <a:spcPct val="0"/>
              </a:spcAft>
              <a:defRPr sz="3200">
                <a:solidFill>
                  <a:schemeClr val="bg1"/>
                </a:solidFill>
                <a:latin typeface="Times New Roman" panose="02020603050405020304" pitchFamily="18" charset="0"/>
              </a:defRPr>
            </a:lvl7pPr>
            <a:lvl8pPr marL="4064000" indent="-457200" eaLnBrk="0" fontAlgn="base" hangingPunct="0">
              <a:spcBef>
                <a:spcPct val="0"/>
              </a:spcBef>
              <a:spcAft>
                <a:spcPct val="0"/>
              </a:spcAft>
              <a:defRPr sz="3200">
                <a:solidFill>
                  <a:schemeClr val="bg1"/>
                </a:solidFill>
                <a:latin typeface="Times New Roman" panose="02020603050405020304" pitchFamily="18" charset="0"/>
              </a:defRPr>
            </a:lvl8pPr>
            <a:lvl9pPr marL="4521200" indent="-457200" eaLnBrk="0" fontAlgn="base" hangingPunct="0">
              <a:spcBef>
                <a:spcPct val="0"/>
              </a:spcBef>
              <a:spcAft>
                <a:spcPct val="0"/>
              </a:spcAft>
              <a:defRPr sz="3200">
                <a:solidFill>
                  <a:schemeClr val="bg1"/>
                </a:solidFill>
                <a:latin typeface="Times New Roman" panose="02020603050405020304" pitchFamily="18" charset="0"/>
              </a:defRPr>
            </a:lvl9pPr>
          </a:lstStyle>
          <a:p>
            <a:pPr algn="ctr">
              <a:spcBef>
                <a:spcPct val="50000"/>
              </a:spcBef>
              <a:buFontTx/>
              <a:buNone/>
            </a:pPr>
            <a:r>
              <a:rPr lang="en-US" altLang="en-US" sz="2000" noProof="1"/>
              <a:t>Why am I telling you all </a:t>
            </a:r>
            <a:r>
              <a:rPr lang="en-US" altLang="en-US" sz="2000" noProof="1" smtClean="0"/>
              <a:t>this crap about myself?</a:t>
            </a:r>
            <a:endParaRPr lang="en-US" altLang="en-US" sz="2000" noProof="1"/>
          </a:p>
          <a:p>
            <a:pPr algn="ctr">
              <a:spcBef>
                <a:spcPct val="50000"/>
              </a:spcBef>
              <a:buFontTx/>
              <a:buNone/>
            </a:pPr>
            <a:r>
              <a:rPr lang="en-US" altLang="en-US" sz="2000" noProof="1"/>
              <a:t>Because I want to raise a </a:t>
            </a:r>
            <a:r>
              <a:rPr lang="en-US" altLang="en-US" sz="2000" noProof="1" smtClean="0"/>
              <a:t>provocative </a:t>
            </a:r>
            <a:r>
              <a:rPr lang="en-US" altLang="en-US" sz="2000" noProof="1"/>
              <a:t>question, namely</a:t>
            </a:r>
          </a:p>
          <a:p>
            <a:pPr algn="ctr">
              <a:spcBef>
                <a:spcPct val="50000"/>
              </a:spcBef>
              <a:buFontTx/>
              <a:buNone/>
            </a:pPr>
            <a:r>
              <a:rPr lang="en-US" altLang="en-US" sz="2400" noProof="1">
                <a:solidFill>
                  <a:srgbClr val="FF0000"/>
                </a:solidFill>
              </a:rPr>
              <a:t> </a:t>
            </a:r>
            <a:r>
              <a:rPr lang="en-US" altLang="en-US" sz="2400" b="1" noProof="1">
                <a:solidFill>
                  <a:srgbClr val="FF0000"/>
                </a:solidFill>
              </a:rPr>
              <a:t>Is NMR </a:t>
            </a:r>
            <a:r>
              <a:rPr lang="en-US" altLang="en-US" sz="2400" b="1" noProof="1" smtClean="0">
                <a:solidFill>
                  <a:srgbClr val="FF0000"/>
                </a:solidFill>
              </a:rPr>
              <a:t>Stuck?</a:t>
            </a:r>
            <a:endParaRPr lang="en-US" altLang="en-US" sz="2400" b="1" noProof="1">
              <a:solidFill>
                <a:srgbClr val="FF0000"/>
              </a:solidFill>
              <a:cs typeface="Times New Roman" panose="02020603050405020304" pitchFamily="18" charset="0"/>
            </a:endParaRPr>
          </a:p>
        </p:txBody>
      </p:sp>
    </p:spTree>
    <p:extLst>
      <p:ext uri="{BB962C8B-B14F-4D97-AF65-F5344CB8AC3E}">
        <p14:creationId xmlns:p14="http://schemas.microsoft.com/office/powerpoint/2010/main" val="381797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264160"/>
            <a:ext cx="9144000" cy="492443"/>
          </a:xfrm>
        </p:spPr>
        <p:txBody>
          <a:bodyPr>
            <a:spAutoFit/>
          </a:bodyPr>
          <a:lstStyle/>
          <a:p>
            <a:r>
              <a:rPr lang="en-GB" altLang="en-US" sz="2600" b="1" dirty="0" smtClean="0">
                <a:solidFill>
                  <a:srgbClr val="FFFF99"/>
                </a:solidFill>
                <a:cs typeface="Times New Roman" panose="02020603050405020304" pitchFamily="18" charset="0"/>
              </a:rPr>
              <a:t>NMR- related jobs</a:t>
            </a:r>
            <a:endParaRPr lang="en-GB" altLang="en-US" sz="2600" b="1" noProof="1" smtClean="0">
              <a:solidFill>
                <a:srgbClr val="FFFF99"/>
              </a:solidFill>
              <a:cs typeface="Times New Roman" panose="02020603050405020304" pitchFamily="18" charset="0"/>
            </a:endParaRPr>
          </a:p>
        </p:txBody>
      </p:sp>
      <p:sp>
        <p:nvSpPr>
          <p:cNvPr id="4" name="Text Box 3"/>
          <p:cNvSpPr txBox="1">
            <a:spLocks noChangeArrowheads="1"/>
          </p:cNvSpPr>
          <p:nvPr/>
        </p:nvSpPr>
        <p:spPr bwMode="auto">
          <a:xfrm>
            <a:off x="0" y="1011238"/>
            <a:ext cx="9144000" cy="3194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63040" rIns="1463040">
            <a:spAutoFit/>
          </a:bodyPr>
          <a:lstStyle>
            <a:lvl1pPr>
              <a:defRPr sz="3200">
                <a:solidFill>
                  <a:schemeClr val="bg1"/>
                </a:solidFill>
                <a:latin typeface="Times New Roman" panose="02020603050405020304" pitchFamily="18" charset="0"/>
              </a:defRPr>
            </a:lvl1pPr>
            <a:lvl2pPr marL="1028700" indent="-457200">
              <a:defRPr sz="3200">
                <a:solidFill>
                  <a:schemeClr val="bg1"/>
                </a:solidFill>
                <a:latin typeface="Times New Roman" panose="02020603050405020304" pitchFamily="18" charset="0"/>
              </a:defRPr>
            </a:lvl2pPr>
            <a:lvl3pPr marL="1549400" indent="-457200">
              <a:defRPr sz="3200">
                <a:solidFill>
                  <a:schemeClr val="bg1"/>
                </a:solidFill>
                <a:latin typeface="Times New Roman" panose="02020603050405020304" pitchFamily="18" charset="0"/>
              </a:defRPr>
            </a:lvl3pPr>
            <a:lvl4pPr marL="2120900" indent="-457200">
              <a:defRPr sz="3200">
                <a:solidFill>
                  <a:schemeClr val="bg1"/>
                </a:solidFill>
                <a:latin typeface="Times New Roman" panose="02020603050405020304" pitchFamily="18" charset="0"/>
              </a:defRPr>
            </a:lvl4pPr>
            <a:lvl5pPr marL="2692400" indent="-457200">
              <a:defRPr sz="3200">
                <a:solidFill>
                  <a:schemeClr val="bg1"/>
                </a:solidFill>
                <a:latin typeface="Times New Roman" panose="02020603050405020304" pitchFamily="18" charset="0"/>
              </a:defRPr>
            </a:lvl5pPr>
            <a:lvl6pPr marL="3149600" indent="-457200" eaLnBrk="0" fontAlgn="base" hangingPunct="0">
              <a:spcBef>
                <a:spcPct val="0"/>
              </a:spcBef>
              <a:spcAft>
                <a:spcPct val="0"/>
              </a:spcAft>
              <a:defRPr sz="3200">
                <a:solidFill>
                  <a:schemeClr val="bg1"/>
                </a:solidFill>
                <a:latin typeface="Times New Roman" panose="02020603050405020304" pitchFamily="18" charset="0"/>
              </a:defRPr>
            </a:lvl6pPr>
            <a:lvl7pPr marL="3606800" indent="-457200" eaLnBrk="0" fontAlgn="base" hangingPunct="0">
              <a:spcBef>
                <a:spcPct val="0"/>
              </a:spcBef>
              <a:spcAft>
                <a:spcPct val="0"/>
              </a:spcAft>
              <a:defRPr sz="3200">
                <a:solidFill>
                  <a:schemeClr val="bg1"/>
                </a:solidFill>
                <a:latin typeface="Times New Roman" panose="02020603050405020304" pitchFamily="18" charset="0"/>
              </a:defRPr>
            </a:lvl7pPr>
            <a:lvl8pPr marL="4064000" indent="-457200" eaLnBrk="0" fontAlgn="base" hangingPunct="0">
              <a:spcBef>
                <a:spcPct val="0"/>
              </a:spcBef>
              <a:spcAft>
                <a:spcPct val="0"/>
              </a:spcAft>
              <a:defRPr sz="3200">
                <a:solidFill>
                  <a:schemeClr val="bg1"/>
                </a:solidFill>
                <a:latin typeface="Times New Roman" panose="02020603050405020304" pitchFamily="18" charset="0"/>
              </a:defRPr>
            </a:lvl8pPr>
            <a:lvl9pPr marL="4521200" indent="-457200" eaLnBrk="0" fontAlgn="base" hangingPunct="0">
              <a:spcBef>
                <a:spcPct val="0"/>
              </a:spcBef>
              <a:spcAft>
                <a:spcPct val="0"/>
              </a:spcAft>
              <a:defRPr sz="3200">
                <a:solidFill>
                  <a:schemeClr val="bg1"/>
                </a:solidFill>
                <a:latin typeface="Times New Roman" panose="02020603050405020304" pitchFamily="18" charset="0"/>
              </a:defRPr>
            </a:lvl9pPr>
          </a:lstStyle>
          <a:p>
            <a:pPr algn="just">
              <a:spcBef>
                <a:spcPct val="20000"/>
              </a:spcBef>
            </a:pPr>
            <a:r>
              <a:rPr lang="en-US" altLang="en-US" sz="1800" dirty="0" smtClean="0">
                <a:solidFill>
                  <a:schemeClr val="tx1"/>
                </a:solidFill>
                <a:cs typeface="Times New Roman" panose="02020603050405020304" pitchFamily="18" charset="0"/>
              </a:rPr>
              <a:t>By a </a:t>
            </a:r>
            <a:r>
              <a:rPr lang="en-US" altLang="en-US" sz="1800" dirty="0">
                <a:solidFill>
                  <a:schemeClr val="tx1"/>
                </a:solidFill>
                <a:cs typeface="Times New Roman" panose="02020603050405020304" pitchFamily="18" charset="0"/>
              </a:rPr>
              <a:t>conservative </a:t>
            </a:r>
            <a:r>
              <a:rPr lang="en-US" altLang="en-US" sz="1800" dirty="0" smtClean="0">
                <a:solidFill>
                  <a:schemeClr val="tx1"/>
                </a:solidFill>
                <a:cs typeface="Times New Roman" panose="02020603050405020304" pitchFamily="18" charset="0"/>
              </a:rPr>
              <a:t>estimate,</a:t>
            </a:r>
          </a:p>
          <a:p>
            <a:pPr algn="ctr">
              <a:spcBef>
                <a:spcPct val="20000"/>
              </a:spcBef>
            </a:pPr>
            <a:r>
              <a:rPr lang="en-US" altLang="en-US" sz="2000" b="1" dirty="0" smtClean="0">
                <a:solidFill>
                  <a:schemeClr val="tx1"/>
                </a:solidFill>
                <a:cs typeface="Times New Roman" panose="02020603050405020304" pitchFamily="18" charset="0"/>
              </a:rPr>
              <a:t>some </a:t>
            </a:r>
            <a:r>
              <a:rPr lang="en-US" altLang="en-US" sz="2000" b="1" dirty="0">
                <a:solidFill>
                  <a:schemeClr val="tx1"/>
                </a:solidFill>
                <a:cs typeface="Times New Roman" panose="02020603050405020304" pitchFamily="18" charset="0"/>
              </a:rPr>
              <a:t>3000 NMR-related jobs were </a:t>
            </a:r>
            <a:r>
              <a:rPr lang="en-US" altLang="en-US" sz="2000" b="1" dirty="0" smtClean="0">
                <a:solidFill>
                  <a:schemeClr val="tx1"/>
                </a:solidFill>
                <a:cs typeface="Times New Roman" panose="02020603050405020304" pitchFamily="18" charset="0"/>
              </a:rPr>
              <a:t>lost</a:t>
            </a:r>
            <a:endParaRPr lang="en-US" altLang="en-US" sz="2000" dirty="0">
              <a:solidFill>
                <a:schemeClr val="tx1"/>
              </a:solidFill>
              <a:cs typeface="Times New Roman" panose="02020603050405020304" pitchFamily="18" charset="0"/>
            </a:endParaRPr>
          </a:p>
          <a:p>
            <a:pPr algn="just">
              <a:spcBef>
                <a:spcPct val="20000"/>
              </a:spcBef>
            </a:pPr>
            <a:r>
              <a:rPr lang="en-US" altLang="en-US" sz="1800" dirty="0" smtClean="0">
                <a:solidFill>
                  <a:schemeClr val="tx1"/>
                </a:solidFill>
                <a:cs typeface="Times New Roman" panose="02020603050405020304" pitchFamily="18" charset="0"/>
              </a:rPr>
              <a:t>during the last decade, some 20% </a:t>
            </a:r>
            <a:r>
              <a:rPr lang="en-US" altLang="en-US" sz="1800" dirty="0">
                <a:solidFill>
                  <a:schemeClr val="tx1"/>
                </a:solidFill>
                <a:cs typeface="Times New Roman" panose="02020603050405020304" pitchFamily="18" charset="0"/>
              </a:rPr>
              <a:t>of </a:t>
            </a:r>
            <a:r>
              <a:rPr lang="en-US" altLang="en-US" sz="1800" dirty="0" smtClean="0">
                <a:solidFill>
                  <a:schemeClr val="tx1"/>
                </a:solidFill>
                <a:cs typeface="Times New Roman" panose="02020603050405020304" pitchFamily="18" charset="0"/>
              </a:rPr>
              <a:t>which engineers </a:t>
            </a:r>
            <a:r>
              <a:rPr lang="en-US" altLang="en-US" sz="1800" dirty="0">
                <a:solidFill>
                  <a:schemeClr val="tx1"/>
                </a:solidFill>
                <a:cs typeface="Times New Roman" panose="02020603050405020304" pitchFamily="18" charset="0"/>
              </a:rPr>
              <a:t>and scientists. </a:t>
            </a:r>
            <a:endParaRPr lang="en-US" altLang="en-US" sz="1800" dirty="0" smtClean="0">
              <a:solidFill>
                <a:schemeClr val="tx1"/>
              </a:solidFill>
              <a:cs typeface="Times New Roman" panose="02020603050405020304" pitchFamily="18" charset="0"/>
            </a:endParaRPr>
          </a:p>
          <a:p>
            <a:pPr algn="just">
              <a:spcBef>
                <a:spcPct val="20000"/>
              </a:spcBef>
            </a:pPr>
            <a:r>
              <a:rPr lang="en-US" altLang="en-US" sz="1800" dirty="0" smtClean="0">
                <a:solidFill>
                  <a:schemeClr val="tx1"/>
                </a:solidFill>
                <a:cs typeface="Times New Roman" panose="02020603050405020304" pitchFamily="18" charset="0"/>
              </a:rPr>
              <a:t>In absolute terms, </a:t>
            </a:r>
            <a:r>
              <a:rPr lang="en-US" altLang="en-US" sz="1800" dirty="0">
                <a:solidFill>
                  <a:schemeClr val="tx1"/>
                </a:solidFill>
                <a:cs typeface="Times New Roman" panose="02020603050405020304" pitchFamily="18" charset="0"/>
              </a:rPr>
              <a:t>that is not </a:t>
            </a:r>
            <a:r>
              <a:rPr lang="en-US" altLang="en-US" sz="1800" dirty="0" smtClean="0">
                <a:solidFill>
                  <a:schemeClr val="tx1"/>
                </a:solidFill>
                <a:cs typeface="Times New Roman" panose="02020603050405020304" pitchFamily="18" charset="0"/>
              </a:rPr>
              <a:t>so much</a:t>
            </a:r>
            <a:r>
              <a:rPr lang="en-US" altLang="en-US" sz="1800" dirty="0">
                <a:solidFill>
                  <a:schemeClr val="tx1"/>
                </a:solidFill>
                <a:cs typeface="Times New Roman" panose="02020603050405020304" pitchFamily="18" charset="0"/>
              </a:rPr>
              <a:t>, but </a:t>
            </a:r>
            <a:r>
              <a:rPr lang="en-US" altLang="en-US" sz="1800" dirty="0" smtClean="0">
                <a:solidFill>
                  <a:schemeClr val="tx1"/>
                </a:solidFill>
                <a:cs typeface="Times New Roman" panose="02020603050405020304" pitchFamily="18" charset="0"/>
              </a:rPr>
              <a:t>NMR </a:t>
            </a:r>
            <a:r>
              <a:rPr lang="en-US" altLang="en-US" sz="1800" dirty="0">
                <a:solidFill>
                  <a:schemeClr val="tx1"/>
                </a:solidFill>
                <a:cs typeface="Times New Roman" panose="02020603050405020304" pitchFamily="18" charset="0"/>
              </a:rPr>
              <a:t>jobs are </a:t>
            </a:r>
            <a:r>
              <a:rPr lang="en-US" altLang="en-US" sz="1800" dirty="0" smtClean="0">
                <a:solidFill>
                  <a:schemeClr val="tx1"/>
                </a:solidFill>
                <a:cs typeface="Times New Roman" panose="02020603050405020304" pitchFamily="18" charset="0"/>
              </a:rPr>
              <a:t>rare ...</a:t>
            </a:r>
          </a:p>
          <a:p>
            <a:pPr algn="ctr">
              <a:spcBef>
                <a:spcPts val="1200"/>
              </a:spcBef>
            </a:pPr>
            <a:r>
              <a:rPr lang="en-US" altLang="en-US" sz="2000" b="1" dirty="0" smtClean="0">
                <a:solidFill>
                  <a:schemeClr val="tx1"/>
                </a:solidFill>
                <a:cs typeface="Times New Roman" panose="02020603050405020304" pitchFamily="18" charset="0"/>
              </a:rPr>
              <a:t>Hardest hit categories:</a:t>
            </a:r>
          </a:p>
          <a:p>
            <a:pPr marL="342900" indent="-228600" algn="just">
              <a:spcBef>
                <a:spcPct val="20000"/>
              </a:spcBef>
              <a:buFont typeface="Arial" panose="020B0604020202020204" pitchFamily="34" charset="0"/>
              <a:buChar char="•"/>
            </a:pPr>
            <a:r>
              <a:rPr lang="en-US" altLang="en-US" sz="1800" dirty="0" smtClean="0">
                <a:solidFill>
                  <a:schemeClr val="tx1"/>
                </a:solidFill>
                <a:cs typeface="Times New Roman" panose="02020603050405020304" pitchFamily="18" charset="0"/>
              </a:rPr>
              <a:t>NMR spectroscopists in large pharma corporations </a:t>
            </a:r>
          </a:p>
          <a:p>
            <a:pPr marL="342900" indent="-228600" algn="just">
              <a:spcBef>
                <a:spcPct val="20000"/>
              </a:spcBef>
            </a:pPr>
            <a:r>
              <a:rPr lang="en-US" altLang="en-US" sz="1800" dirty="0">
                <a:solidFill>
                  <a:schemeClr val="tx1"/>
                </a:solidFill>
                <a:cs typeface="Times New Roman" panose="02020603050405020304" pitchFamily="18" charset="0"/>
              </a:rPr>
              <a:t>	</a:t>
            </a:r>
            <a:r>
              <a:rPr lang="en-US" altLang="en-US" sz="1800" dirty="0" smtClean="0">
                <a:solidFill>
                  <a:schemeClr val="tx1"/>
                </a:solidFill>
                <a:cs typeface="Times New Roman" panose="02020603050405020304" pitchFamily="18" charset="0"/>
              </a:rPr>
              <a:t>(Sandoz, GSK, Astra Zeneca, ...)</a:t>
            </a:r>
          </a:p>
          <a:p>
            <a:pPr marL="342900" indent="-228600" algn="just">
              <a:spcBef>
                <a:spcPct val="20000"/>
              </a:spcBef>
              <a:buFont typeface="Arial" panose="020B0604020202020204" pitchFamily="34" charset="0"/>
              <a:buChar char="•"/>
            </a:pPr>
            <a:r>
              <a:rPr lang="en-US" altLang="en-US" sz="1800" dirty="0" smtClean="0">
                <a:solidFill>
                  <a:schemeClr val="tx1"/>
                </a:solidFill>
                <a:cs typeface="Times New Roman" panose="02020603050405020304" pitchFamily="18" charset="0"/>
              </a:rPr>
              <a:t>Engineers, application chemists, and vendors jobs with</a:t>
            </a:r>
          </a:p>
          <a:p>
            <a:pPr marL="342900" indent="-228600" algn="just">
              <a:spcBef>
                <a:spcPct val="20000"/>
              </a:spcBef>
            </a:pPr>
            <a:r>
              <a:rPr lang="en-US" altLang="en-US" sz="1800" dirty="0">
                <a:solidFill>
                  <a:schemeClr val="tx1"/>
                </a:solidFill>
                <a:cs typeface="Times New Roman" panose="02020603050405020304" pitchFamily="18" charset="0"/>
              </a:rPr>
              <a:t>	</a:t>
            </a:r>
            <a:r>
              <a:rPr lang="en-US" altLang="en-US" sz="1800" dirty="0" smtClean="0">
                <a:solidFill>
                  <a:schemeClr val="tx1"/>
                </a:solidFill>
                <a:cs typeface="Times New Roman" panose="02020603050405020304" pitchFamily="18" charset="0"/>
              </a:rPr>
              <a:t>large manufacturers (Agilent dead, Bruker restructuring)</a:t>
            </a:r>
            <a:endParaRPr lang="en-US" altLang="en-US" sz="1800" dirty="0">
              <a:solidFill>
                <a:schemeClr val="tx1"/>
              </a:solidFill>
              <a:cs typeface="Times New Roman" panose="02020603050405020304" pitchFamily="18" charset="0"/>
            </a:endParaRPr>
          </a:p>
        </p:txBody>
      </p:sp>
      <p:sp>
        <p:nvSpPr>
          <p:cNvPr id="6" name="Text Box 6"/>
          <p:cNvSpPr txBox="1">
            <a:spLocks noChangeArrowheads="1"/>
          </p:cNvSpPr>
          <p:nvPr/>
        </p:nvSpPr>
        <p:spPr bwMode="auto">
          <a:xfrm>
            <a:off x="0" y="6356350"/>
            <a:ext cx="9144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00" noProof="1">
                <a:cs typeface="Times New Roman" panose="02020603050405020304" pitchFamily="18" charset="0"/>
              </a:rPr>
              <a:t>Presented at </a:t>
            </a:r>
            <a:r>
              <a:rPr lang="en-US" altLang="en-US" sz="1400" i="1" noProof="1">
                <a:cs typeface="Times New Roman" panose="02020603050405020304" pitchFamily="18" charset="0"/>
              </a:rPr>
              <a:t>MRPM13</a:t>
            </a:r>
            <a:r>
              <a:rPr lang="en-US" altLang="en-US" sz="1400" noProof="1">
                <a:cs typeface="Times New Roman" panose="02020603050405020304" pitchFamily="18" charset="0"/>
              </a:rPr>
              <a:t>, Bologna, Italy, 4-8 September 2016</a:t>
            </a:r>
          </a:p>
        </p:txBody>
      </p:sp>
    </p:spTree>
    <p:extLst>
      <p:ext uri="{BB962C8B-B14F-4D97-AF65-F5344CB8AC3E}">
        <p14:creationId xmlns:p14="http://schemas.microsoft.com/office/powerpoint/2010/main" val="29480482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187962"/>
            <a:ext cx="9144000" cy="492443"/>
          </a:xfrm>
        </p:spPr>
        <p:txBody>
          <a:bodyPr>
            <a:spAutoFit/>
          </a:bodyPr>
          <a:lstStyle/>
          <a:p>
            <a:r>
              <a:rPr lang="en-GB" altLang="en-US" sz="2600" b="1" dirty="0" smtClean="0">
                <a:solidFill>
                  <a:srgbClr val="FFFF99"/>
                </a:solidFill>
                <a:cs typeface="Times New Roman" panose="02020603050405020304" pitchFamily="18" charset="0"/>
              </a:rPr>
              <a:t>How I am eroding the middle class</a:t>
            </a:r>
            <a:endParaRPr lang="en-GB" altLang="en-US" sz="2400" b="1" noProof="1" smtClean="0">
              <a:solidFill>
                <a:srgbClr val="FFFF99"/>
              </a:solidFill>
              <a:cs typeface="Times New Roman" panose="02020603050405020304" pitchFamily="18" charset="0"/>
            </a:endParaRPr>
          </a:p>
        </p:txBody>
      </p:sp>
      <p:sp>
        <p:nvSpPr>
          <p:cNvPr id="4" name="Text Box 3"/>
          <p:cNvSpPr txBox="1">
            <a:spLocks noChangeArrowheads="1"/>
          </p:cNvSpPr>
          <p:nvPr/>
        </p:nvSpPr>
        <p:spPr bwMode="auto">
          <a:xfrm>
            <a:off x="0" y="757505"/>
            <a:ext cx="9144000" cy="1486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31520" tIns="0" rIns="731520">
            <a:spAutoFit/>
          </a:bodyPr>
          <a:lstStyle>
            <a:lvl1pPr>
              <a:defRPr sz="3200">
                <a:solidFill>
                  <a:schemeClr val="bg1"/>
                </a:solidFill>
                <a:latin typeface="Times New Roman" panose="02020603050405020304" pitchFamily="18" charset="0"/>
              </a:defRPr>
            </a:lvl1pPr>
            <a:lvl2pPr marL="1028700" indent="-457200">
              <a:defRPr sz="3200">
                <a:solidFill>
                  <a:schemeClr val="bg1"/>
                </a:solidFill>
                <a:latin typeface="Times New Roman" panose="02020603050405020304" pitchFamily="18" charset="0"/>
              </a:defRPr>
            </a:lvl2pPr>
            <a:lvl3pPr marL="1549400" indent="-457200">
              <a:defRPr sz="3200">
                <a:solidFill>
                  <a:schemeClr val="bg1"/>
                </a:solidFill>
                <a:latin typeface="Times New Roman" panose="02020603050405020304" pitchFamily="18" charset="0"/>
              </a:defRPr>
            </a:lvl3pPr>
            <a:lvl4pPr marL="2120900" indent="-457200">
              <a:defRPr sz="3200">
                <a:solidFill>
                  <a:schemeClr val="bg1"/>
                </a:solidFill>
                <a:latin typeface="Times New Roman" panose="02020603050405020304" pitchFamily="18" charset="0"/>
              </a:defRPr>
            </a:lvl4pPr>
            <a:lvl5pPr marL="2692400" indent="-457200">
              <a:defRPr sz="3200">
                <a:solidFill>
                  <a:schemeClr val="bg1"/>
                </a:solidFill>
                <a:latin typeface="Times New Roman" panose="02020603050405020304" pitchFamily="18" charset="0"/>
              </a:defRPr>
            </a:lvl5pPr>
            <a:lvl6pPr marL="3149600" indent="-457200" eaLnBrk="0" fontAlgn="base" hangingPunct="0">
              <a:spcBef>
                <a:spcPct val="0"/>
              </a:spcBef>
              <a:spcAft>
                <a:spcPct val="0"/>
              </a:spcAft>
              <a:defRPr sz="3200">
                <a:solidFill>
                  <a:schemeClr val="bg1"/>
                </a:solidFill>
                <a:latin typeface="Times New Roman" panose="02020603050405020304" pitchFamily="18" charset="0"/>
              </a:defRPr>
            </a:lvl6pPr>
            <a:lvl7pPr marL="3606800" indent="-457200" eaLnBrk="0" fontAlgn="base" hangingPunct="0">
              <a:spcBef>
                <a:spcPct val="0"/>
              </a:spcBef>
              <a:spcAft>
                <a:spcPct val="0"/>
              </a:spcAft>
              <a:defRPr sz="3200">
                <a:solidFill>
                  <a:schemeClr val="bg1"/>
                </a:solidFill>
                <a:latin typeface="Times New Roman" panose="02020603050405020304" pitchFamily="18" charset="0"/>
              </a:defRPr>
            </a:lvl7pPr>
            <a:lvl8pPr marL="4064000" indent="-457200" eaLnBrk="0" fontAlgn="base" hangingPunct="0">
              <a:spcBef>
                <a:spcPct val="0"/>
              </a:spcBef>
              <a:spcAft>
                <a:spcPct val="0"/>
              </a:spcAft>
              <a:defRPr sz="3200">
                <a:solidFill>
                  <a:schemeClr val="bg1"/>
                </a:solidFill>
                <a:latin typeface="Times New Roman" panose="02020603050405020304" pitchFamily="18" charset="0"/>
              </a:defRPr>
            </a:lvl8pPr>
            <a:lvl9pPr marL="4521200" indent="-457200" eaLnBrk="0" fontAlgn="base" hangingPunct="0">
              <a:spcBef>
                <a:spcPct val="0"/>
              </a:spcBef>
              <a:spcAft>
                <a:spcPct val="0"/>
              </a:spcAft>
              <a:defRPr sz="3200">
                <a:solidFill>
                  <a:schemeClr val="bg1"/>
                </a:solidFill>
                <a:latin typeface="Times New Roman" panose="02020603050405020304" pitchFamily="18" charset="0"/>
              </a:defRPr>
            </a:lvl9pPr>
          </a:lstStyle>
          <a:p>
            <a:pPr algn="just">
              <a:spcBef>
                <a:spcPct val="20000"/>
              </a:spcBef>
            </a:pPr>
            <a:r>
              <a:rPr lang="en-US" altLang="en-US" sz="1800" dirty="0" smtClean="0">
                <a:solidFill>
                  <a:schemeClr val="tx1"/>
                </a:solidFill>
                <a:cs typeface="Times New Roman" panose="02020603050405020304" pitchFamily="18" charset="0"/>
              </a:rPr>
              <a:t>The chemist/spectroscopists in Pharma Companies are driven much as slaves: they get 15 minutes to interpret a spectrum - and they better meet the standard, else ...</a:t>
            </a:r>
          </a:p>
          <a:p>
            <a:pPr algn="just">
              <a:spcBef>
                <a:spcPct val="20000"/>
              </a:spcBef>
            </a:pPr>
            <a:r>
              <a:rPr lang="en-US" altLang="en-US" sz="1800" dirty="0" smtClean="0">
                <a:solidFill>
                  <a:schemeClr val="tx1"/>
                </a:solidFill>
                <a:cs typeface="Times New Roman" panose="02020603050405020304" pitchFamily="18" charset="0"/>
              </a:rPr>
              <a:t>The software I keep working on (an NMR AI wizard) can reduce that time by a large factor. Hence they all want it, to help them out. But their managers want it to make many of them ‘redundant’ and to get more work done with fewer people.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0260" y="2367333"/>
            <a:ext cx="6703479" cy="4095039"/>
          </a:xfrm>
          <a:prstGeom prst="rect">
            <a:avLst/>
          </a:prstGeom>
        </p:spPr>
      </p:pic>
      <p:sp>
        <p:nvSpPr>
          <p:cNvPr id="5" name="Text Box 3"/>
          <p:cNvSpPr txBox="1">
            <a:spLocks noChangeArrowheads="1"/>
          </p:cNvSpPr>
          <p:nvPr/>
        </p:nvSpPr>
        <p:spPr bwMode="auto">
          <a:xfrm>
            <a:off x="1658937" y="3091429"/>
            <a:ext cx="5826124" cy="1769715"/>
          </a:xfrm>
          <a:prstGeom prst="rect">
            <a:avLst/>
          </a:prstGeom>
          <a:solidFill>
            <a:srgbClr val="FFFFCC"/>
          </a:solidFill>
          <a:ln>
            <a:noFill/>
          </a:ln>
          <a:effectLst>
            <a:softEdge rad="63500"/>
          </a:effectLst>
        </p:spPr>
        <p:txBody>
          <a:bodyPr wrap="square" lIns="274320" tIns="274320" rIns="274320" bIns="365760">
            <a:spAutoFit/>
          </a:bodyPr>
          <a:lstStyle>
            <a:lvl1pPr>
              <a:defRPr sz="3200">
                <a:solidFill>
                  <a:schemeClr val="bg1"/>
                </a:solidFill>
                <a:latin typeface="Times New Roman" panose="02020603050405020304" pitchFamily="18" charset="0"/>
              </a:defRPr>
            </a:lvl1pPr>
            <a:lvl2pPr marL="1028700" indent="-457200">
              <a:defRPr sz="3200">
                <a:solidFill>
                  <a:schemeClr val="bg1"/>
                </a:solidFill>
                <a:latin typeface="Times New Roman" panose="02020603050405020304" pitchFamily="18" charset="0"/>
              </a:defRPr>
            </a:lvl2pPr>
            <a:lvl3pPr marL="1549400" indent="-457200">
              <a:defRPr sz="3200">
                <a:solidFill>
                  <a:schemeClr val="bg1"/>
                </a:solidFill>
                <a:latin typeface="Times New Roman" panose="02020603050405020304" pitchFamily="18" charset="0"/>
              </a:defRPr>
            </a:lvl3pPr>
            <a:lvl4pPr marL="2120900" indent="-457200">
              <a:defRPr sz="3200">
                <a:solidFill>
                  <a:schemeClr val="bg1"/>
                </a:solidFill>
                <a:latin typeface="Times New Roman" panose="02020603050405020304" pitchFamily="18" charset="0"/>
              </a:defRPr>
            </a:lvl4pPr>
            <a:lvl5pPr marL="2692400" indent="-457200">
              <a:defRPr sz="3200">
                <a:solidFill>
                  <a:schemeClr val="bg1"/>
                </a:solidFill>
                <a:latin typeface="Times New Roman" panose="02020603050405020304" pitchFamily="18" charset="0"/>
              </a:defRPr>
            </a:lvl5pPr>
            <a:lvl6pPr marL="3149600" indent="-457200" eaLnBrk="0" fontAlgn="base" hangingPunct="0">
              <a:spcBef>
                <a:spcPct val="0"/>
              </a:spcBef>
              <a:spcAft>
                <a:spcPct val="0"/>
              </a:spcAft>
              <a:defRPr sz="3200">
                <a:solidFill>
                  <a:schemeClr val="bg1"/>
                </a:solidFill>
                <a:latin typeface="Times New Roman" panose="02020603050405020304" pitchFamily="18" charset="0"/>
              </a:defRPr>
            </a:lvl6pPr>
            <a:lvl7pPr marL="3606800" indent="-457200" eaLnBrk="0" fontAlgn="base" hangingPunct="0">
              <a:spcBef>
                <a:spcPct val="0"/>
              </a:spcBef>
              <a:spcAft>
                <a:spcPct val="0"/>
              </a:spcAft>
              <a:defRPr sz="3200">
                <a:solidFill>
                  <a:schemeClr val="bg1"/>
                </a:solidFill>
                <a:latin typeface="Times New Roman" panose="02020603050405020304" pitchFamily="18" charset="0"/>
              </a:defRPr>
            </a:lvl7pPr>
            <a:lvl8pPr marL="4064000" indent="-457200" eaLnBrk="0" fontAlgn="base" hangingPunct="0">
              <a:spcBef>
                <a:spcPct val="0"/>
              </a:spcBef>
              <a:spcAft>
                <a:spcPct val="0"/>
              </a:spcAft>
              <a:defRPr sz="3200">
                <a:solidFill>
                  <a:schemeClr val="bg1"/>
                </a:solidFill>
                <a:latin typeface="Times New Roman" panose="02020603050405020304" pitchFamily="18" charset="0"/>
              </a:defRPr>
            </a:lvl8pPr>
            <a:lvl9pPr marL="4521200" indent="-457200" eaLnBrk="0" fontAlgn="base" hangingPunct="0">
              <a:spcBef>
                <a:spcPct val="0"/>
              </a:spcBef>
              <a:spcAft>
                <a:spcPct val="0"/>
              </a:spcAft>
              <a:defRPr sz="3200">
                <a:solidFill>
                  <a:schemeClr val="bg1"/>
                </a:solidFill>
                <a:latin typeface="Times New Roman" panose="02020603050405020304" pitchFamily="18" charset="0"/>
              </a:defRPr>
            </a:lvl9pPr>
          </a:lstStyle>
          <a:p>
            <a:pPr algn="ctr">
              <a:spcBef>
                <a:spcPts val="1200"/>
              </a:spcBef>
            </a:pPr>
            <a:r>
              <a:rPr lang="en-US" altLang="en-US" sz="1800" dirty="0" smtClean="0">
                <a:solidFill>
                  <a:schemeClr val="bg2"/>
                </a:solidFill>
                <a:cs typeface="Times New Roman" panose="02020603050405020304" pitchFamily="18" charset="0"/>
              </a:rPr>
              <a:t>In other (bitter) words, </a:t>
            </a:r>
            <a:endParaRPr lang="en-US" altLang="en-US" sz="2400" dirty="0" smtClean="0">
              <a:solidFill>
                <a:schemeClr val="bg2"/>
              </a:solidFill>
              <a:cs typeface="Times New Roman" panose="02020603050405020304" pitchFamily="18" charset="0"/>
            </a:endParaRPr>
          </a:p>
          <a:p>
            <a:pPr algn="ctr">
              <a:spcBef>
                <a:spcPts val="1200"/>
              </a:spcBef>
            </a:pPr>
            <a:r>
              <a:rPr lang="en-US" altLang="en-US" sz="2000" b="1" dirty="0" smtClean="0">
                <a:solidFill>
                  <a:srgbClr val="008000"/>
                </a:solidFill>
                <a:cs typeface="Times New Roman" panose="02020603050405020304" pitchFamily="18" charset="0"/>
              </a:rPr>
              <a:t>After a lifetime as an NMR enthusiast,</a:t>
            </a:r>
            <a:endParaRPr lang="en-US" altLang="en-US" sz="3600" b="1" dirty="0" smtClean="0">
              <a:solidFill>
                <a:srgbClr val="008000"/>
              </a:solidFill>
              <a:cs typeface="Times New Roman" panose="02020603050405020304" pitchFamily="18" charset="0"/>
            </a:endParaRPr>
          </a:p>
          <a:p>
            <a:pPr algn="ctr">
              <a:spcBef>
                <a:spcPts val="600"/>
              </a:spcBef>
            </a:pPr>
            <a:r>
              <a:rPr lang="en-US" altLang="en-US" sz="2000" b="1" dirty="0" smtClean="0">
                <a:solidFill>
                  <a:srgbClr val="FF0000"/>
                </a:solidFill>
                <a:cs typeface="Times New Roman" panose="02020603050405020304" pitchFamily="18" charset="0"/>
              </a:rPr>
              <a:t>I became an NMR middle-class </a:t>
            </a:r>
            <a:r>
              <a:rPr lang="en-US" altLang="en-US" sz="2000" b="1" dirty="0" err="1" smtClean="0">
                <a:solidFill>
                  <a:srgbClr val="FF0000"/>
                </a:solidFill>
                <a:cs typeface="Times New Roman" panose="02020603050405020304" pitchFamily="18" charset="0"/>
              </a:rPr>
              <a:t>eroder</a:t>
            </a:r>
            <a:r>
              <a:rPr lang="en-US" altLang="en-US" sz="2000" b="1" dirty="0" smtClean="0">
                <a:solidFill>
                  <a:srgbClr val="FF0000"/>
                </a:solidFill>
                <a:cs typeface="Times New Roman" panose="02020603050405020304" pitchFamily="18" charset="0"/>
              </a:rPr>
              <a:t>!</a:t>
            </a:r>
          </a:p>
        </p:txBody>
      </p:sp>
    </p:spTree>
    <p:extLst>
      <p:ext uri="{BB962C8B-B14F-4D97-AF65-F5344CB8AC3E}">
        <p14:creationId xmlns:p14="http://schemas.microsoft.com/office/powerpoint/2010/main" val="888816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0" y="4166385"/>
            <a:ext cx="9144000" cy="954107"/>
          </a:xfrm>
        </p:spPr>
        <p:txBody>
          <a:bodyPr>
            <a:spAutoFit/>
          </a:bodyPr>
          <a:lstStyle/>
          <a:p>
            <a:r>
              <a:rPr lang="en-US" altLang="en-US" sz="3200" b="1" noProof="1" smtClean="0">
                <a:solidFill>
                  <a:srgbClr val="FFFF99"/>
                </a:solidFill>
                <a:latin typeface="Times" panose="02020603050405020304" pitchFamily="18" charset="0"/>
                <a:cs typeface="Times New Roman" panose="02020603050405020304" pitchFamily="18" charset="0"/>
              </a:rPr>
              <a:t>Thank you</a:t>
            </a:r>
            <a:br>
              <a:rPr lang="en-US" altLang="en-US" sz="3200" b="1" noProof="1" smtClean="0">
                <a:solidFill>
                  <a:srgbClr val="FFFF99"/>
                </a:solidFill>
                <a:latin typeface="Times" panose="02020603050405020304" pitchFamily="18" charset="0"/>
                <a:cs typeface="Times New Roman" panose="02020603050405020304" pitchFamily="18" charset="0"/>
              </a:rPr>
            </a:br>
            <a:r>
              <a:rPr lang="en-US" altLang="en-US" sz="2400" b="1" noProof="1" smtClean="0">
                <a:solidFill>
                  <a:srgbClr val="FFFF99"/>
                </a:solidFill>
                <a:latin typeface="Times" panose="02020603050405020304" pitchFamily="18" charset="0"/>
                <a:cs typeface="Times New Roman" panose="02020603050405020304" pitchFamily="18" charset="0"/>
              </a:rPr>
              <a:t>for your attention and patience</a:t>
            </a:r>
          </a:p>
        </p:txBody>
      </p:sp>
      <p:grpSp>
        <p:nvGrpSpPr>
          <p:cNvPr id="5" name="Group 4"/>
          <p:cNvGrpSpPr/>
          <p:nvPr/>
        </p:nvGrpSpPr>
        <p:grpSpPr>
          <a:xfrm>
            <a:off x="1689100" y="349250"/>
            <a:ext cx="5925790" cy="3767610"/>
            <a:chOff x="1689100" y="158750"/>
            <a:chExt cx="5925790" cy="3767610"/>
          </a:xfrm>
        </p:grpSpPr>
        <p:pic>
          <p:nvPicPr>
            <p:cNvPr id="2" name="Picture 1"/>
            <p:cNvPicPr>
              <a:picLocks noChangeAspect="1"/>
            </p:cNvPicPr>
            <p:nvPr/>
          </p:nvPicPr>
          <p:blipFill>
            <a:blip r:embed="rId2"/>
            <a:stretch>
              <a:fillRect/>
            </a:stretch>
          </p:blipFill>
          <p:spPr>
            <a:xfrm>
              <a:off x="1689100" y="158750"/>
              <a:ext cx="5925790" cy="3767610"/>
            </a:xfrm>
            <a:prstGeom prst="rect">
              <a:avLst/>
            </a:prstGeom>
          </p:spPr>
        </p:pic>
        <p:sp>
          <p:nvSpPr>
            <p:cNvPr id="4" name="Rectangle 2"/>
            <p:cNvSpPr txBox="1">
              <a:spLocks noChangeArrowheads="1"/>
            </p:cNvSpPr>
            <p:nvPr/>
          </p:nvSpPr>
          <p:spPr bwMode="auto">
            <a:xfrm>
              <a:off x="1689100" y="3514665"/>
              <a:ext cx="592579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a:lstStyle>
            <a:p>
              <a:r>
                <a:rPr lang="en-US" altLang="en-US" sz="2000" noProof="1" smtClean="0">
                  <a:solidFill>
                    <a:schemeClr val="tx1"/>
                  </a:solidFill>
                  <a:latin typeface="Times" panose="02020603050405020304" pitchFamily="18" charset="0"/>
                  <a:cs typeface="Times New Roman" panose="02020603050405020304" pitchFamily="18" charset="0"/>
                </a:rPr>
                <a:t>New NMR instruments with no application</a:t>
              </a:r>
            </a:p>
          </p:txBody>
        </p:sp>
      </p:grpSp>
      <p:sp>
        <p:nvSpPr>
          <p:cNvPr id="6" name="Rectangle 2"/>
          <p:cNvSpPr txBox="1">
            <a:spLocks noChangeArrowheads="1"/>
          </p:cNvSpPr>
          <p:nvPr/>
        </p:nvSpPr>
        <p:spPr bwMode="auto">
          <a:xfrm>
            <a:off x="7175500" y="716905"/>
            <a:ext cx="49019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a:lstStyle>
          <a:p>
            <a:r>
              <a:rPr lang="en-US" altLang="en-US" sz="400" noProof="1" smtClean="0">
                <a:solidFill>
                  <a:schemeClr val="tx1">
                    <a:lumMod val="75000"/>
                  </a:schemeClr>
                </a:solidFill>
                <a:latin typeface="Times" panose="02020603050405020304" pitchFamily="18" charset="0"/>
                <a:cs typeface="Times New Roman" panose="02020603050405020304" pitchFamily="18" charset="0"/>
              </a:rPr>
              <a:t>Bruker</a:t>
            </a:r>
          </a:p>
        </p:txBody>
      </p:sp>
      <p:sp>
        <p:nvSpPr>
          <p:cNvPr id="8" name="Text Box 6"/>
          <p:cNvSpPr txBox="1">
            <a:spLocks noChangeArrowheads="1"/>
          </p:cNvSpPr>
          <p:nvPr/>
        </p:nvSpPr>
        <p:spPr bwMode="auto">
          <a:xfrm>
            <a:off x="0" y="6356350"/>
            <a:ext cx="9144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noProof="1">
                <a:cs typeface="Times New Roman" panose="02020603050405020304" pitchFamily="18" charset="0"/>
              </a:rPr>
              <a:t>Presented at </a:t>
            </a:r>
            <a:r>
              <a:rPr lang="en-US" altLang="en-US" sz="1600" i="1" noProof="1">
                <a:cs typeface="Times New Roman" panose="02020603050405020304" pitchFamily="18" charset="0"/>
              </a:rPr>
              <a:t>MRPM13</a:t>
            </a:r>
            <a:r>
              <a:rPr lang="en-US" altLang="en-US" sz="1600" noProof="1">
                <a:cs typeface="Times New Roman" panose="02020603050405020304" pitchFamily="18" charset="0"/>
              </a:rPr>
              <a:t>, Bologna, Italy, 4-8 September 2016 </a:t>
            </a:r>
            <a:r>
              <a:rPr lang="en-US" altLang="en-US" sz="1600" noProof="1" smtClean="0">
                <a:cs typeface="Times New Roman" panose="02020603050405020304" pitchFamily="18" charset="0"/>
              </a:rPr>
              <a:t>         Available at DOI  </a:t>
            </a:r>
            <a:r>
              <a:rPr lang="en-US" altLang="en-US" sz="1600" noProof="1" smtClean="0">
                <a:cs typeface="Times New Roman" panose="02020603050405020304" pitchFamily="18" charset="0"/>
                <a:hlinkClick r:id="rId3"/>
              </a:rPr>
              <a:t>10.3247/SL6Nmr16.001</a:t>
            </a:r>
            <a:endParaRPr lang="en-US" altLang="en-US" sz="1400" noProof="1">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2000"/>
                                  </p:stCondLst>
                                  <p:childTnLst>
                                    <p:set>
                                      <p:cBhvr>
                                        <p:cTn id="6" dur="1" fill="hold">
                                          <p:stCondLst>
                                            <p:cond delay="0"/>
                                          </p:stCondLst>
                                        </p:cTn>
                                        <p:tgtEl>
                                          <p:spTgt spid="241666"/>
                                        </p:tgtEl>
                                        <p:attrNameLst>
                                          <p:attrName>style.visibility</p:attrName>
                                        </p:attrNameLst>
                                      </p:cBhvr>
                                      <p:to>
                                        <p:strVal val="visible"/>
                                      </p:to>
                                    </p:set>
                                    <p:animEffect transition="in" filter="box(out)">
                                      <p:cBhvr>
                                        <p:cTn id="7" dur="500"/>
                                        <p:tgtEl>
                                          <p:spTgt spid="2416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190500"/>
            <a:ext cx="9144000" cy="893763"/>
          </a:xfrm>
        </p:spPr>
        <p:txBody>
          <a:bodyPr>
            <a:spAutoFit/>
          </a:bodyPr>
          <a:lstStyle/>
          <a:p>
            <a:pPr>
              <a:spcBef>
                <a:spcPts val="1200"/>
              </a:spcBef>
            </a:pPr>
            <a:r>
              <a:rPr lang="en-GB" altLang="en-US" sz="2000" dirty="0" smtClean="0">
                <a:solidFill>
                  <a:schemeClr val="tx1"/>
                </a:solidFill>
                <a:cs typeface="Times New Roman" panose="02020603050405020304" pitchFamily="18" charset="0"/>
              </a:rPr>
              <a:t>My </a:t>
            </a:r>
            <a:r>
              <a:rPr lang="en-GB" altLang="en-US" sz="2000" b="1" dirty="0" smtClean="0">
                <a:solidFill>
                  <a:schemeClr val="tx1"/>
                </a:solidFill>
                <a:cs typeface="Times New Roman" panose="02020603050405020304" pitchFamily="18" charset="0"/>
              </a:rPr>
              <a:t>personal</a:t>
            </a:r>
            <a:r>
              <a:rPr lang="en-GB" altLang="en-US" sz="2000" dirty="0" smtClean="0">
                <a:solidFill>
                  <a:schemeClr val="tx1"/>
                </a:solidFill>
                <a:cs typeface="Times New Roman" panose="02020603050405020304" pitchFamily="18" charset="0"/>
              </a:rPr>
              <a:t> perception is that</a:t>
            </a:r>
            <a:r>
              <a:rPr lang="en-GB" altLang="en-US" sz="2400" dirty="0" smtClean="0">
                <a:solidFill>
                  <a:srgbClr val="FFFFCC"/>
                </a:solidFill>
                <a:cs typeface="Times New Roman" panose="02020603050405020304" pitchFamily="18" charset="0"/>
              </a:rPr>
              <a:t> </a:t>
            </a:r>
            <a:r>
              <a:rPr lang="en-GB" altLang="en-US" sz="2800" b="1" dirty="0" smtClean="0">
                <a:solidFill>
                  <a:srgbClr val="FFFFCC"/>
                </a:solidFill>
                <a:cs typeface="Times New Roman" panose="02020603050405020304" pitchFamily="18" charset="0"/>
              </a:rPr>
              <a:t/>
            </a:r>
            <a:br>
              <a:rPr lang="en-GB" altLang="en-US" sz="2800" b="1" dirty="0" smtClean="0">
                <a:solidFill>
                  <a:srgbClr val="FFFFCC"/>
                </a:solidFill>
                <a:cs typeface="Times New Roman" panose="02020603050405020304" pitchFamily="18" charset="0"/>
              </a:rPr>
            </a:br>
            <a:r>
              <a:rPr lang="en-GB" altLang="en-US" sz="2600" b="1" dirty="0" smtClean="0">
                <a:solidFill>
                  <a:srgbClr val="FFFF99"/>
                </a:solidFill>
                <a:cs typeface="Times New Roman" panose="02020603050405020304" pitchFamily="18" charset="0"/>
              </a:rPr>
              <a:t>there is indeed something WRONG with NMR</a:t>
            </a:r>
            <a:endParaRPr lang="en-GB" altLang="en-US" sz="2600" b="1" noProof="1" smtClean="0">
              <a:solidFill>
                <a:srgbClr val="FFFF99"/>
              </a:solidFill>
              <a:cs typeface="Times New Roman" panose="02020603050405020304" pitchFamily="18" charset="0"/>
            </a:endParaRPr>
          </a:p>
        </p:txBody>
      </p:sp>
      <p:sp>
        <p:nvSpPr>
          <p:cNvPr id="6147" name="Text Box 3"/>
          <p:cNvSpPr txBox="1">
            <a:spLocks noChangeArrowheads="1"/>
          </p:cNvSpPr>
          <p:nvPr/>
        </p:nvSpPr>
        <p:spPr bwMode="auto">
          <a:xfrm>
            <a:off x="0" y="1037838"/>
            <a:ext cx="9144000" cy="2769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bg1"/>
                </a:solidFill>
                <a:latin typeface="Times New Roman" panose="02020603050405020304" pitchFamily="18" charset="0"/>
              </a:defRPr>
            </a:lvl1pPr>
            <a:lvl2pPr marL="1028700" indent="-457200">
              <a:defRPr sz="3200">
                <a:solidFill>
                  <a:schemeClr val="bg1"/>
                </a:solidFill>
                <a:latin typeface="Times New Roman" panose="02020603050405020304" pitchFamily="18" charset="0"/>
              </a:defRPr>
            </a:lvl2pPr>
            <a:lvl3pPr marL="1549400" indent="-457200">
              <a:defRPr sz="3200">
                <a:solidFill>
                  <a:schemeClr val="bg1"/>
                </a:solidFill>
                <a:latin typeface="Times New Roman" panose="02020603050405020304" pitchFamily="18" charset="0"/>
              </a:defRPr>
            </a:lvl3pPr>
            <a:lvl4pPr marL="2120900" indent="-457200">
              <a:defRPr sz="3200">
                <a:solidFill>
                  <a:schemeClr val="bg1"/>
                </a:solidFill>
                <a:latin typeface="Times New Roman" panose="02020603050405020304" pitchFamily="18" charset="0"/>
              </a:defRPr>
            </a:lvl4pPr>
            <a:lvl5pPr marL="2692400" indent="-457200">
              <a:defRPr sz="3200">
                <a:solidFill>
                  <a:schemeClr val="bg1"/>
                </a:solidFill>
                <a:latin typeface="Times New Roman" panose="02020603050405020304" pitchFamily="18" charset="0"/>
              </a:defRPr>
            </a:lvl5pPr>
            <a:lvl6pPr marL="3149600" indent="-457200" eaLnBrk="0" fontAlgn="base" hangingPunct="0">
              <a:spcBef>
                <a:spcPct val="0"/>
              </a:spcBef>
              <a:spcAft>
                <a:spcPct val="0"/>
              </a:spcAft>
              <a:defRPr sz="3200">
                <a:solidFill>
                  <a:schemeClr val="bg1"/>
                </a:solidFill>
                <a:latin typeface="Times New Roman" panose="02020603050405020304" pitchFamily="18" charset="0"/>
              </a:defRPr>
            </a:lvl6pPr>
            <a:lvl7pPr marL="3606800" indent="-457200" eaLnBrk="0" fontAlgn="base" hangingPunct="0">
              <a:spcBef>
                <a:spcPct val="0"/>
              </a:spcBef>
              <a:spcAft>
                <a:spcPct val="0"/>
              </a:spcAft>
              <a:defRPr sz="3200">
                <a:solidFill>
                  <a:schemeClr val="bg1"/>
                </a:solidFill>
                <a:latin typeface="Times New Roman" panose="02020603050405020304" pitchFamily="18" charset="0"/>
              </a:defRPr>
            </a:lvl7pPr>
            <a:lvl8pPr marL="4064000" indent="-457200" eaLnBrk="0" fontAlgn="base" hangingPunct="0">
              <a:spcBef>
                <a:spcPct val="0"/>
              </a:spcBef>
              <a:spcAft>
                <a:spcPct val="0"/>
              </a:spcAft>
              <a:defRPr sz="3200">
                <a:solidFill>
                  <a:schemeClr val="bg1"/>
                </a:solidFill>
                <a:latin typeface="Times New Roman" panose="02020603050405020304" pitchFamily="18" charset="0"/>
              </a:defRPr>
            </a:lvl8pPr>
            <a:lvl9pPr marL="4521200" indent="-457200" eaLnBrk="0" fontAlgn="base" hangingPunct="0">
              <a:spcBef>
                <a:spcPct val="0"/>
              </a:spcBef>
              <a:spcAft>
                <a:spcPct val="0"/>
              </a:spcAft>
              <a:defRPr sz="3200">
                <a:solidFill>
                  <a:schemeClr val="bg1"/>
                </a:solidFill>
                <a:latin typeface="Times New Roman" panose="02020603050405020304" pitchFamily="18" charset="0"/>
              </a:defRPr>
            </a:lvl9pPr>
          </a:lstStyle>
          <a:p>
            <a:pPr algn="ctr">
              <a:spcBef>
                <a:spcPts val="300"/>
              </a:spcBef>
            </a:pPr>
            <a:r>
              <a:rPr lang="en-US" altLang="en-US" sz="2000" dirty="0" smtClean="0">
                <a:solidFill>
                  <a:schemeClr val="tx1"/>
                </a:solidFill>
                <a:cs typeface="Times New Roman" panose="02020603050405020304" pitchFamily="18" charset="0"/>
              </a:rPr>
              <a:t>It </a:t>
            </a:r>
            <a:r>
              <a:rPr lang="en-US" altLang="en-US" sz="2000" dirty="0">
                <a:solidFill>
                  <a:schemeClr val="tx1"/>
                </a:solidFill>
                <a:cs typeface="Times New Roman" panose="02020603050405020304" pitchFamily="18" charset="0"/>
              </a:rPr>
              <a:t>looks so on all points that matter:</a:t>
            </a:r>
          </a:p>
          <a:p>
            <a:pPr algn="ctr">
              <a:spcBef>
                <a:spcPts val="1200"/>
              </a:spcBef>
            </a:pPr>
            <a:r>
              <a:rPr lang="en-US" altLang="en-US" sz="2400" dirty="0" smtClean="0">
                <a:solidFill>
                  <a:schemeClr val="tx1"/>
                </a:solidFill>
                <a:cs typeface="Times New Roman" panose="02020603050405020304" pitchFamily="18" charset="0"/>
              </a:rPr>
              <a:t>Theory</a:t>
            </a:r>
            <a:endParaRPr lang="en-US" altLang="en-US" sz="2400" dirty="0">
              <a:solidFill>
                <a:schemeClr val="tx1"/>
              </a:solidFill>
              <a:cs typeface="Times New Roman" panose="02020603050405020304" pitchFamily="18" charset="0"/>
            </a:endParaRPr>
          </a:p>
          <a:p>
            <a:pPr algn="ctr">
              <a:spcBef>
                <a:spcPts val="0"/>
              </a:spcBef>
            </a:pPr>
            <a:r>
              <a:rPr lang="en-US" altLang="en-US" sz="2400" dirty="0">
                <a:solidFill>
                  <a:schemeClr val="tx1"/>
                </a:solidFill>
                <a:cs typeface="Times New Roman" panose="02020603050405020304" pitchFamily="18" charset="0"/>
              </a:rPr>
              <a:t>Technology</a:t>
            </a:r>
          </a:p>
          <a:p>
            <a:pPr algn="ctr">
              <a:spcBef>
                <a:spcPts val="0"/>
              </a:spcBef>
            </a:pPr>
            <a:r>
              <a:rPr lang="en-US" altLang="en-US" sz="2400" dirty="0">
                <a:solidFill>
                  <a:schemeClr val="tx1"/>
                </a:solidFill>
                <a:cs typeface="Times New Roman" panose="02020603050405020304" pitchFamily="18" charset="0"/>
              </a:rPr>
              <a:t>Applications</a:t>
            </a:r>
          </a:p>
          <a:p>
            <a:pPr algn="ctr">
              <a:spcBef>
                <a:spcPts val="0"/>
              </a:spcBef>
            </a:pPr>
            <a:r>
              <a:rPr lang="en-US" altLang="en-US" sz="2400" dirty="0">
                <a:solidFill>
                  <a:schemeClr val="tx1"/>
                </a:solidFill>
                <a:cs typeface="Times New Roman" panose="02020603050405020304" pitchFamily="18" charset="0"/>
              </a:rPr>
              <a:t>Industry</a:t>
            </a:r>
          </a:p>
          <a:p>
            <a:pPr algn="ctr">
              <a:spcBef>
                <a:spcPts val="0"/>
              </a:spcBef>
            </a:pPr>
            <a:r>
              <a:rPr lang="en-US" altLang="en-US" sz="2400" dirty="0" smtClean="0">
                <a:solidFill>
                  <a:schemeClr val="tx1"/>
                </a:solidFill>
                <a:cs typeface="Times New Roman" panose="02020603050405020304" pitchFamily="18" charset="0"/>
              </a:rPr>
              <a:t>Market</a:t>
            </a:r>
            <a:endParaRPr lang="en-US" altLang="en-US" sz="2400" dirty="0">
              <a:solidFill>
                <a:schemeClr val="tx1"/>
              </a:solidFill>
              <a:cs typeface="Times New Roman" panose="02020603050405020304" pitchFamily="18" charset="0"/>
            </a:endParaRPr>
          </a:p>
          <a:p>
            <a:pPr algn="ctr">
              <a:spcBef>
                <a:spcPts val="0"/>
              </a:spcBef>
            </a:pPr>
            <a:r>
              <a:rPr lang="en-US" altLang="en-US" sz="2400" dirty="0" smtClean="0">
                <a:solidFill>
                  <a:schemeClr val="tx1"/>
                </a:solidFill>
                <a:cs typeface="Times New Roman" panose="02020603050405020304" pitchFamily="18" charset="0"/>
              </a:rPr>
              <a:t>Jobs</a:t>
            </a:r>
            <a:endParaRPr lang="en-US" altLang="en-US" sz="2400" dirty="0">
              <a:solidFill>
                <a:schemeClr val="tx1"/>
              </a:solidFill>
              <a:cs typeface="Times New Roman" panose="02020603050405020304" pitchFamily="18" charset="0"/>
            </a:endParaRPr>
          </a:p>
        </p:txBody>
      </p:sp>
      <p:sp>
        <p:nvSpPr>
          <p:cNvPr id="5" name="Text Box 3"/>
          <p:cNvSpPr txBox="1">
            <a:spLocks noChangeArrowheads="1"/>
          </p:cNvSpPr>
          <p:nvPr/>
        </p:nvSpPr>
        <p:spPr bwMode="auto">
          <a:xfrm>
            <a:off x="1352550" y="3819327"/>
            <a:ext cx="6438900" cy="1500411"/>
          </a:xfrm>
          <a:prstGeom prst="rect">
            <a:avLst/>
          </a:prstGeom>
          <a:solidFill>
            <a:srgbClr val="FFFFCC"/>
          </a:solidFill>
          <a:ln>
            <a:noFill/>
          </a:ln>
          <a:effectLst>
            <a:softEdge rad="63500"/>
          </a:effectLst>
        </p:spPr>
        <p:txBody>
          <a:bodyPr wrap="square" lIns="365760" tIns="91440" rIns="365760" bIns="182880">
            <a:spAutoFit/>
          </a:bodyPr>
          <a:lstStyle>
            <a:lvl1pPr>
              <a:defRPr sz="3200">
                <a:solidFill>
                  <a:schemeClr val="bg1"/>
                </a:solidFill>
                <a:latin typeface="Times New Roman" panose="02020603050405020304" pitchFamily="18" charset="0"/>
              </a:defRPr>
            </a:lvl1pPr>
            <a:lvl2pPr marL="1028700" indent="-457200">
              <a:defRPr sz="3200">
                <a:solidFill>
                  <a:schemeClr val="bg1"/>
                </a:solidFill>
                <a:latin typeface="Times New Roman" panose="02020603050405020304" pitchFamily="18" charset="0"/>
              </a:defRPr>
            </a:lvl2pPr>
            <a:lvl3pPr marL="1549400" indent="-457200">
              <a:defRPr sz="3200">
                <a:solidFill>
                  <a:schemeClr val="bg1"/>
                </a:solidFill>
                <a:latin typeface="Times New Roman" panose="02020603050405020304" pitchFamily="18" charset="0"/>
              </a:defRPr>
            </a:lvl3pPr>
            <a:lvl4pPr marL="2120900" indent="-457200">
              <a:defRPr sz="3200">
                <a:solidFill>
                  <a:schemeClr val="bg1"/>
                </a:solidFill>
                <a:latin typeface="Times New Roman" panose="02020603050405020304" pitchFamily="18" charset="0"/>
              </a:defRPr>
            </a:lvl4pPr>
            <a:lvl5pPr marL="2692400" indent="-457200">
              <a:defRPr sz="3200">
                <a:solidFill>
                  <a:schemeClr val="bg1"/>
                </a:solidFill>
                <a:latin typeface="Times New Roman" panose="02020603050405020304" pitchFamily="18" charset="0"/>
              </a:defRPr>
            </a:lvl5pPr>
            <a:lvl6pPr marL="3149600" indent="-457200" eaLnBrk="0" fontAlgn="base" hangingPunct="0">
              <a:spcBef>
                <a:spcPct val="0"/>
              </a:spcBef>
              <a:spcAft>
                <a:spcPct val="0"/>
              </a:spcAft>
              <a:defRPr sz="3200">
                <a:solidFill>
                  <a:schemeClr val="bg1"/>
                </a:solidFill>
                <a:latin typeface="Times New Roman" panose="02020603050405020304" pitchFamily="18" charset="0"/>
              </a:defRPr>
            </a:lvl6pPr>
            <a:lvl7pPr marL="3606800" indent="-457200" eaLnBrk="0" fontAlgn="base" hangingPunct="0">
              <a:spcBef>
                <a:spcPct val="0"/>
              </a:spcBef>
              <a:spcAft>
                <a:spcPct val="0"/>
              </a:spcAft>
              <a:defRPr sz="3200">
                <a:solidFill>
                  <a:schemeClr val="bg1"/>
                </a:solidFill>
                <a:latin typeface="Times New Roman" panose="02020603050405020304" pitchFamily="18" charset="0"/>
              </a:defRPr>
            </a:lvl7pPr>
            <a:lvl8pPr marL="4064000" indent="-457200" eaLnBrk="0" fontAlgn="base" hangingPunct="0">
              <a:spcBef>
                <a:spcPct val="0"/>
              </a:spcBef>
              <a:spcAft>
                <a:spcPct val="0"/>
              </a:spcAft>
              <a:defRPr sz="3200">
                <a:solidFill>
                  <a:schemeClr val="bg1"/>
                </a:solidFill>
                <a:latin typeface="Times New Roman" panose="02020603050405020304" pitchFamily="18" charset="0"/>
              </a:defRPr>
            </a:lvl8pPr>
            <a:lvl9pPr marL="4521200" indent="-457200" eaLnBrk="0" fontAlgn="base" hangingPunct="0">
              <a:spcBef>
                <a:spcPct val="0"/>
              </a:spcBef>
              <a:spcAft>
                <a:spcPct val="0"/>
              </a:spcAft>
              <a:defRPr sz="3200">
                <a:solidFill>
                  <a:schemeClr val="bg1"/>
                </a:solidFill>
                <a:latin typeface="Times New Roman" panose="02020603050405020304" pitchFamily="18" charset="0"/>
              </a:defRPr>
            </a:lvl9pPr>
          </a:lstStyle>
          <a:p>
            <a:pPr algn="ctr">
              <a:spcBef>
                <a:spcPts val="300"/>
              </a:spcBef>
            </a:pPr>
            <a:endParaRPr lang="en-US" altLang="en-US" sz="1800" dirty="0" smtClean="0">
              <a:solidFill>
                <a:schemeClr val="bg2"/>
              </a:solidFill>
              <a:cs typeface="Times New Roman" panose="02020603050405020304" pitchFamily="18" charset="0"/>
            </a:endParaRPr>
          </a:p>
          <a:p>
            <a:pPr algn="ctr">
              <a:spcBef>
                <a:spcPts val="300"/>
              </a:spcBef>
            </a:pPr>
            <a:r>
              <a:rPr lang="en-US" altLang="en-US" sz="1800" b="1" dirty="0" smtClean="0">
                <a:solidFill>
                  <a:schemeClr val="bg2"/>
                </a:solidFill>
                <a:cs typeface="Times New Roman" panose="02020603050405020304" pitchFamily="18" charset="0"/>
              </a:rPr>
              <a:t>Does </a:t>
            </a:r>
            <a:r>
              <a:rPr lang="en-US" altLang="en-US" sz="1800" b="1" dirty="0">
                <a:solidFill>
                  <a:schemeClr val="bg2"/>
                </a:solidFill>
                <a:cs typeface="Times New Roman" panose="02020603050405020304" pitchFamily="18" charset="0"/>
              </a:rPr>
              <a:t>this sound as a provocation? Well, it is one!</a:t>
            </a:r>
          </a:p>
          <a:p>
            <a:pPr algn="ctr">
              <a:spcBef>
                <a:spcPts val="300"/>
              </a:spcBef>
            </a:pPr>
            <a:r>
              <a:rPr lang="en-US" altLang="en-US" sz="1800" dirty="0">
                <a:solidFill>
                  <a:schemeClr val="bg2"/>
                </a:solidFill>
                <a:cs typeface="Times New Roman" panose="02020603050405020304" pitchFamily="18" charset="0"/>
              </a:rPr>
              <a:t>But </a:t>
            </a:r>
            <a:r>
              <a:rPr lang="en-US" altLang="en-US" sz="1800" dirty="0" smtClean="0">
                <a:solidFill>
                  <a:schemeClr val="bg2"/>
                </a:solidFill>
                <a:cs typeface="Times New Roman" panose="02020603050405020304" pitchFamily="18" charset="0"/>
              </a:rPr>
              <a:t>let </a:t>
            </a:r>
            <a:r>
              <a:rPr lang="en-US" altLang="en-US" sz="1800" dirty="0">
                <a:solidFill>
                  <a:schemeClr val="bg2"/>
                </a:solidFill>
                <a:cs typeface="Times New Roman" panose="02020603050405020304" pitchFamily="18" charset="0"/>
              </a:rPr>
              <a:t>me to </a:t>
            </a:r>
            <a:r>
              <a:rPr lang="en-US" altLang="en-US" sz="1800" dirty="0" smtClean="0">
                <a:solidFill>
                  <a:schemeClr val="bg2"/>
                </a:solidFill>
                <a:cs typeface="Times New Roman" panose="02020603050405020304" pitchFamily="18" charset="0"/>
              </a:rPr>
              <a:t>explain what I mean</a:t>
            </a:r>
          </a:p>
          <a:p>
            <a:pPr algn="ctr">
              <a:spcBef>
                <a:spcPts val="300"/>
              </a:spcBef>
            </a:pPr>
            <a:endParaRPr lang="en-US" altLang="en-US" sz="1800" dirty="0">
              <a:solidFill>
                <a:schemeClr val="bg2"/>
              </a:solidFill>
              <a:cs typeface="Times New Roman" panose="02020603050405020304" pitchFamily="18" charset="0"/>
            </a:endParaRPr>
          </a:p>
        </p:txBody>
      </p:sp>
      <p:sp>
        <p:nvSpPr>
          <p:cNvPr id="6" name="Text Box 6"/>
          <p:cNvSpPr txBox="1">
            <a:spLocks noChangeArrowheads="1"/>
          </p:cNvSpPr>
          <p:nvPr/>
        </p:nvSpPr>
        <p:spPr bwMode="auto">
          <a:xfrm>
            <a:off x="0" y="6356350"/>
            <a:ext cx="9144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00" noProof="1">
                <a:cs typeface="Times New Roman" panose="02020603050405020304" pitchFamily="18" charset="0"/>
              </a:rPr>
              <a:t>Presented at </a:t>
            </a:r>
            <a:r>
              <a:rPr lang="en-US" altLang="en-US" sz="1400" i="1" noProof="1">
                <a:cs typeface="Times New Roman" panose="02020603050405020304" pitchFamily="18" charset="0"/>
              </a:rPr>
              <a:t>MRPM13</a:t>
            </a:r>
            <a:r>
              <a:rPr lang="en-US" altLang="en-US" sz="1400" noProof="1">
                <a:cs typeface="Times New Roman" panose="02020603050405020304" pitchFamily="18" charset="0"/>
              </a:rPr>
              <a:t>, Bologna, Italy, 4-8 September 2016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116715"/>
            <a:ext cx="9144000" cy="492443"/>
          </a:xfrm>
        </p:spPr>
        <p:txBody>
          <a:bodyPr>
            <a:spAutoFit/>
          </a:bodyPr>
          <a:lstStyle/>
          <a:p>
            <a:r>
              <a:rPr lang="en-GB" altLang="en-US" sz="2600" b="1" dirty="0" smtClean="0">
                <a:solidFill>
                  <a:srgbClr val="FFFF99"/>
                </a:solidFill>
                <a:cs typeface="Times New Roman" panose="02020603050405020304" pitchFamily="18" charset="0"/>
              </a:rPr>
              <a:t>The current state of basic NMR theory</a:t>
            </a:r>
            <a:endParaRPr lang="en-GB" altLang="en-US" sz="2600" b="1" noProof="1" smtClean="0">
              <a:solidFill>
                <a:srgbClr val="FFFF99"/>
              </a:solidFill>
              <a:cs typeface="Times New Roman" panose="02020603050405020304" pitchFamily="18" charset="0"/>
            </a:endParaRPr>
          </a:p>
        </p:txBody>
      </p:sp>
      <p:sp>
        <p:nvSpPr>
          <p:cNvPr id="7171" name="Text Box 3"/>
          <p:cNvSpPr txBox="1">
            <a:spLocks noChangeArrowheads="1"/>
          </p:cNvSpPr>
          <p:nvPr/>
        </p:nvSpPr>
        <p:spPr bwMode="auto">
          <a:xfrm>
            <a:off x="0" y="558993"/>
            <a:ext cx="9144000" cy="661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5760" rIns="365760">
            <a:spAutoFit/>
          </a:bodyPr>
          <a:lstStyle>
            <a:lvl1pPr>
              <a:defRPr sz="3200">
                <a:solidFill>
                  <a:schemeClr val="bg1"/>
                </a:solidFill>
                <a:latin typeface="Times New Roman" panose="02020603050405020304" pitchFamily="18" charset="0"/>
              </a:defRPr>
            </a:lvl1pPr>
            <a:lvl2pPr marL="1028700" indent="-457200">
              <a:defRPr sz="3200">
                <a:solidFill>
                  <a:schemeClr val="bg1"/>
                </a:solidFill>
                <a:latin typeface="Times New Roman" panose="02020603050405020304" pitchFamily="18" charset="0"/>
              </a:defRPr>
            </a:lvl2pPr>
            <a:lvl3pPr marL="1549400" indent="-457200">
              <a:defRPr sz="3200">
                <a:solidFill>
                  <a:schemeClr val="bg1"/>
                </a:solidFill>
                <a:latin typeface="Times New Roman" panose="02020603050405020304" pitchFamily="18" charset="0"/>
              </a:defRPr>
            </a:lvl3pPr>
            <a:lvl4pPr marL="2120900" indent="-457200">
              <a:defRPr sz="3200">
                <a:solidFill>
                  <a:schemeClr val="bg1"/>
                </a:solidFill>
                <a:latin typeface="Times New Roman" panose="02020603050405020304" pitchFamily="18" charset="0"/>
              </a:defRPr>
            </a:lvl4pPr>
            <a:lvl5pPr marL="2692400" indent="-457200">
              <a:defRPr sz="3200">
                <a:solidFill>
                  <a:schemeClr val="bg1"/>
                </a:solidFill>
                <a:latin typeface="Times New Roman" panose="02020603050405020304" pitchFamily="18" charset="0"/>
              </a:defRPr>
            </a:lvl5pPr>
            <a:lvl6pPr marL="3149600" indent="-457200" eaLnBrk="0" fontAlgn="base" hangingPunct="0">
              <a:spcBef>
                <a:spcPct val="0"/>
              </a:spcBef>
              <a:spcAft>
                <a:spcPct val="0"/>
              </a:spcAft>
              <a:defRPr sz="3200">
                <a:solidFill>
                  <a:schemeClr val="bg1"/>
                </a:solidFill>
                <a:latin typeface="Times New Roman" panose="02020603050405020304" pitchFamily="18" charset="0"/>
              </a:defRPr>
            </a:lvl6pPr>
            <a:lvl7pPr marL="3606800" indent="-457200" eaLnBrk="0" fontAlgn="base" hangingPunct="0">
              <a:spcBef>
                <a:spcPct val="0"/>
              </a:spcBef>
              <a:spcAft>
                <a:spcPct val="0"/>
              </a:spcAft>
              <a:defRPr sz="3200">
                <a:solidFill>
                  <a:schemeClr val="bg1"/>
                </a:solidFill>
                <a:latin typeface="Times New Roman" panose="02020603050405020304" pitchFamily="18" charset="0"/>
              </a:defRPr>
            </a:lvl7pPr>
            <a:lvl8pPr marL="4064000" indent="-457200" eaLnBrk="0" fontAlgn="base" hangingPunct="0">
              <a:spcBef>
                <a:spcPct val="0"/>
              </a:spcBef>
              <a:spcAft>
                <a:spcPct val="0"/>
              </a:spcAft>
              <a:defRPr sz="3200">
                <a:solidFill>
                  <a:schemeClr val="bg1"/>
                </a:solidFill>
                <a:latin typeface="Times New Roman" panose="02020603050405020304" pitchFamily="18" charset="0"/>
              </a:defRPr>
            </a:lvl8pPr>
            <a:lvl9pPr marL="4521200" indent="-457200" eaLnBrk="0" fontAlgn="base" hangingPunct="0">
              <a:spcBef>
                <a:spcPct val="0"/>
              </a:spcBef>
              <a:spcAft>
                <a:spcPct val="0"/>
              </a:spcAft>
              <a:defRPr sz="3200">
                <a:solidFill>
                  <a:schemeClr val="bg1"/>
                </a:solidFill>
                <a:latin typeface="Times New Roman" panose="02020603050405020304" pitchFamily="18" charset="0"/>
              </a:defRPr>
            </a:lvl9pPr>
          </a:lstStyle>
          <a:p>
            <a:pPr algn="ctr">
              <a:spcBef>
                <a:spcPts val="600"/>
              </a:spcBef>
            </a:pPr>
            <a:r>
              <a:rPr lang="en-US" altLang="en-US" sz="2000" dirty="0">
                <a:solidFill>
                  <a:schemeClr val="tx1"/>
                </a:solidFill>
                <a:cs typeface="Times New Roman" panose="02020603050405020304" pitchFamily="18" charset="0"/>
              </a:rPr>
              <a:t>We </a:t>
            </a:r>
            <a:r>
              <a:rPr lang="en-US" altLang="en-US" sz="2000" dirty="0" smtClean="0">
                <a:solidFill>
                  <a:schemeClr val="tx1"/>
                </a:solidFill>
                <a:cs typeface="Times New Roman" panose="02020603050405020304" pitchFamily="18" charset="0"/>
              </a:rPr>
              <a:t>use </a:t>
            </a:r>
            <a:r>
              <a:rPr lang="en-US" altLang="en-US" sz="2000" u="sng" dirty="0" smtClean="0">
                <a:solidFill>
                  <a:schemeClr val="tx1"/>
                </a:solidFill>
                <a:cs typeface="Times New Roman" panose="02020603050405020304" pitchFamily="18" charset="0"/>
              </a:rPr>
              <a:t>very </a:t>
            </a:r>
            <a:r>
              <a:rPr lang="en-US" altLang="en-US" sz="2000" i="1" u="sng" dirty="0" smtClean="0">
                <a:solidFill>
                  <a:schemeClr val="tx1"/>
                </a:solidFill>
                <a:cs typeface="Times New Roman" panose="02020603050405020304" pitchFamily="18" charset="0"/>
              </a:rPr>
              <a:t>different explanations</a:t>
            </a:r>
            <a:r>
              <a:rPr lang="en-US" altLang="en-US" sz="2000" u="sng" dirty="0" smtClean="0">
                <a:solidFill>
                  <a:schemeClr val="tx1"/>
                </a:solidFill>
                <a:cs typeface="Times New Roman" panose="02020603050405020304" pitchFamily="18" charset="0"/>
              </a:rPr>
              <a:t> for </a:t>
            </a:r>
            <a:r>
              <a:rPr lang="en-US" altLang="en-US" sz="2000" u="sng" dirty="0">
                <a:solidFill>
                  <a:schemeClr val="tx1"/>
                </a:solidFill>
                <a:cs typeface="Times New Roman" panose="02020603050405020304" pitchFamily="18" charset="0"/>
              </a:rPr>
              <a:t>different aspects of </a:t>
            </a:r>
            <a:r>
              <a:rPr lang="en-US" altLang="en-US" sz="2000" u="sng" dirty="0" smtClean="0">
                <a:solidFill>
                  <a:schemeClr val="tx1"/>
                </a:solidFill>
                <a:cs typeface="Times New Roman" panose="02020603050405020304" pitchFamily="18" charset="0"/>
              </a:rPr>
              <a:t>NMR</a:t>
            </a:r>
            <a:r>
              <a:rPr lang="en-US" altLang="en-US" sz="2000" dirty="0" smtClean="0">
                <a:solidFill>
                  <a:schemeClr val="tx1"/>
                </a:solidFill>
                <a:cs typeface="Times New Roman" panose="02020603050405020304" pitchFamily="18" charset="0"/>
              </a:rPr>
              <a:t> phenomena!</a:t>
            </a:r>
            <a:endParaRPr lang="en-US" altLang="en-US" sz="2000" dirty="0">
              <a:solidFill>
                <a:schemeClr val="tx1"/>
              </a:solidFill>
              <a:cs typeface="Times New Roman" panose="02020603050405020304" pitchFamily="18" charset="0"/>
            </a:endParaRPr>
          </a:p>
          <a:p>
            <a:pPr algn="ctr">
              <a:spcBef>
                <a:spcPts val="0"/>
              </a:spcBef>
            </a:pPr>
            <a:r>
              <a:rPr lang="en-US" altLang="en-US" sz="1700" dirty="0" smtClean="0">
                <a:solidFill>
                  <a:schemeClr val="tx1"/>
                </a:solidFill>
                <a:cs typeface="Times New Roman" panose="02020603050405020304" pitchFamily="18" charset="0"/>
              </a:rPr>
              <a:t>Yet, with </a:t>
            </a:r>
            <a:r>
              <a:rPr lang="en-US" altLang="en-US" sz="1700" dirty="0">
                <a:solidFill>
                  <a:schemeClr val="tx1"/>
                </a:solidFill>
                <a:cs typeface="Times New Roman" panose="02020603050405020304" pitchFamily="18" charset="0"/>
              </a:rPr>
              <a:t>few exceptions, </a:t>
            </a:r>
            <a:r>
              <a:rPr lang="en-US" altLang="en-US" sz="1700" dirty="0" smtClean="0">
                <a:solidFill>
                  <a:schemeClr val="tx1"/>
                </a:solidFill>
                <a:cs typeface="Times New Roman" panose="02020603050405020304" pitchFamily="18" charset="0"/>
              </a:rPr>
              <a:t>nobody seems to be worried by that</a:t>
            </a:r>
            <a:endParaRPr lang="en-US" altLang="en-US" sz="1700" dirty="0">
              <a:solidFill>
                <a:schemeClr val="tx1"/>
              </a:solidFill>
              <a:cs typeface="Times New Roman" panose="02020603050405020304" pitchFamily="18" charset="0"/>
            </a:endParaRPr>
          </a:p>
        </p:txBody>
      </p:sp>
      <p:grpSp>
        <p:nvGrpSpPr>
          <p:cNvPr id="4" name="Group 3"/>
          <p:cNvGrpSpPr/>
          <p:nvPr/>
        </p:nvGrpSpPr>
        <p:grpSpPr>
          <a:xfrm>
            <a:off x="1460500" y="1267521"/>
            <a:ext cx="6197600" cy="3952179"/>
            <a:chOff x="791736" y="1561169"/>
            <a:chExt cx="7560526" cy="4672363"/>
          </a:xfrm>
        </p:grpSpPr>
        <p:sp>
          <p:nvSpPr>
            <p:cNvPr id="3" name="Rounded Rectangle 2"/>
            <p:cNvSpPr/>
            <p:nvPr/>
          </p:nvSpPr>
          <p:spPr bwMode="auto">
            <a:xfrm>
              <a:off x="791736" y="1561169"/>
              <a:ext cx="7560526" cy="4672363"/>
            </a:xfrm>
            <a:prstGeom prst="round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bg1"/>
                </a:solidFill>
                <a:effectLst/>
                <a:latin typeface="Times New Roman" panose="02020603050405020304"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547" y="1761828"/>
              <a:ext cx="7020905" cy="4248743"/>
            </a:xfrm>
            <a:prstGeom prst="rect">
              <a:avLst/>
            </a:prstGeom>
          </p:spPr>
        </p:pic>
      </p:grpSp>
      <p:sp>
        <p:nvSpPr>
          <p:cNvPr id="8" name="Text Box 3"/>
          <p:cNvSpPr txBox="1">
            <a:spLocks noChangeArrowheads="1"/>
          </p:cNvSpPr>
          <p:nvPr/>
        </p:nvSpPr>
        <p:spPr bwMode="auto">
          <a:xfrm>
            <a:off x="0" y="5308600"/>
            <a:ext cx="9144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960" rIns="822960">
            <a:spAutoFit/>
          </a:bodyPr>
          <a:lstStyle>
            <a:lvl1pPr>
              <a:defRPr sz="3200">
                <a:solidFill>
                  <a:schemeClr val="bg1"/>
                </a:solidFill>
                <a:latin typeface="Times New Roman" panose="02020603050405020304" pitchFamily="18" charset="0"/>
              </a:defRPr>
            </a:lvl1pPr>
            <a:lvl2pPr marL="1028700" indent="-457200">
              <a:defRPr sz="3200">
                <a:solidFill>
                  <a:schemeClr val="bg1"/>
                </a:solidFill>
                <a:latin typeface="Times New Roman" panose="02020603050405020304" pitchFamily="18" charset="0"/>
              </a:defRPr>
            </a:lvl2pPr>
            <a:lvl3pPr marL="1549400" indent="-457200">
              <a:defRPr sz="3200">
                <a:solidFill>
                  <a:schemeClr val="bg1"/>
                </a:solidFill>
                <a:latin typeface="Times New Roman" panose="02020603050405020304" pitchFamily="18" charset="0"/>
              </a:defRPr>
            </a:lvl3pPr>
            <a:lvl4pPr marL="2120900" indent="-457200">
              <a:defRPr sz="3200">
                <a:solidFill>
                  <a:schemeClr val="bg1"/>
                </a:solidFill>
                <a:latin typeface="Times New Roman" panose="02020603050405020304" pitchFamily="18" charset="0"/>
              </a:defRPr>
            </a:lvl4pPr>
            <a:lvl5pPr marL="2692400" indent="-457200">
              <a:defRPr sz="3200">
                <a:solidFill>
                  <a:schemeClr val="bg1"/>
                </a:solidFill>
                <a:latin typeface="Times New Roman" panose="02020603050405020304" pitchFamily="18" charset="0"/>
              </a:defRPr>
            </a:lvl5pPr>
            <a:lvl6pPr marL="3149600" indent="-457200" eaLnBrk="0" fontAlgn="base" hangingPunct="0">
              <a:spcBef>
                <a:spcPct val="0"/>
              </a:spcBef>
              <a:spcAft>
                <a:spcPct val="0"/>
              </a:spcAft>
              <a:defRPr sz="3200">
                <a:solidFill>
                  <a:schemeClr val="bg1"/>
                </a:solidFill>
                <a:latin typeface="Times New Roman" panose="02020603050405020304" pitchFamily="18" charset="0"/>
              </a:defRPr>
            </a:lvl6pPr>
            <a:lvl7pPr marL="3606800" indent="-457200" eaLnBrk="0" fontAlgn="base" hangingPunct="0">
              <a:spcBef>
                <a:spcPct val="0"/>
              </a:spcBef>
              <a:spcAft>
                <a:spcPct val="0"/>
              </a:spcAft>
              <a:defRPr sz="3200">
                <a:solidFill>
                  <a:schemeClr val="bg1"/>
                </a:solidFill>
                <a:latin typeface="Times New Roman" panose="02020603050405020304" pitchFamily="18" charset="0"/>
              </a:defRPr>
            </a:lvl7pPr>
            <a:lvl8pPr marL="4064000" indent="-457200" eaLnBrk="0" fontAlgn="base" hangingPunct="0">
              <a:spcBef>
                <a:spcPct val="0"/>
              </a:spcBef>
              <a:spcAft>
                <a:spcPct val="0"/>
              </a:spcAft>
              <a:defRPr sz="3200">
                <a:solidFill>
                  <a:schemeClr val="bg1"/>
                </a:solidFill>
                <a:latin typeface="Times New Roman" panose="02020603050405020304" pitchFamily="18" charset="0"/>
              </a:defRPr>
            </a:lvl8pPr>
            <a:lvl9pPr marL="4521200" indent="-457200" eaLnBrk="0" fontAlgn="base" hangingPunct="0">
              <a:spcBef>
                <a:spcPct val="0"/>
              </a:spcBef>
              <a:spcAft>
                <a:spcPct val="0"/>
              </a:spcAft>
              <a:defRPr sz="3200">
                <a:solidFill>
                  <a:schemeClr val="bg1"/>
                </a:solidFill>
                <a:latin typeface="Times New Roman" panose="02020603050405020304" pitchFamily="18" charset="0"/>
              </a:defRPr>
            </a:lvl9pPr>
          </a:lstStyle>
          <a:p>
            <a:pPr algn="just">
              <a:spcBef>
                <a:spcPts val="600"/>
              </a:spcBef>
            </a:pPr>
            <a:r>
              <a:rPr lang="en-US" altLang="en-US" sz="1600" dirty="0" smtClean="0">
                <a:solidFill>
                  <a:schemeClr val="tx1"/>
                </a:solidFill>
                <a:cs typeface="Times New Roman" panose="02020603050405020304" pitchFamily="18" charset="0"/>
              </a:rPr>
              <a:t>The problem started already with the founding fathers (I. I. Rabi, F. Bloch, M. E. Packard, E. M. Purcell, ...) who used conflicting terminologies and not-so-clear explanations. Later, R. H. </a:t>
            </a:r>
            <a:r>
              <a:rPr lang="en-US" altLang="en-US" sz="1600" dirty="0" err="1" smtClean="0">
                <a:solidFill>
                  <a:schemeClr val="tx1"/>
                </a:solidFill>
                <a:cs typeface="Times New Roman" panose="02020603050405020304" pitchFamily="18" charset="0"/>
              </a:rPr>
              <a:t>Dicke</a:t>
            </a:r>
            <a:r>
              <a:rPr lang="en-US" altLang="en-US" sz="1600" dirty="0" smtClean="0">
                <a:solidFill>
                  <a:schemeClr val="tx1"/>
                </a:solidFill>
                <a:cs typeface="Times New Roman" panose="02020603050405020304" pitchFamily="18" charset="0"/>
              </a:rPr>
              <a:t> pushed an incorrect ‘interpretation’ of FID. The problem was also tackled by J.  </a:t>
            </a:r>
            <a:r>
              <a:rPr lang="en-US" altLang="en-US" sz="1600" dirty="0" err="1" smtClean="0">
                <a:solidFill>
                  <a:schemeClr val="tx1"/>
                </a:solidFill>
                <a:cs typeface="Times New Roman" panose="02020603050405020304" pitchFamily="18" charset="0"/>
              </a:rPr>
              <a:t>Jeener</a:t>
            </a:r>
            <a:r>
              <a:rPr lang="en-US" altLang="en-US" sz="1600" dirty="0" smtClean="0">
                <a:solidFill>
                  <a:schemeClr val="tx1"/>
                </a:solidFill>
                <a:cs typeface="Times New Roman" panose="02020603050405020304" pitchFamily="18" charset="0"/>
              </a:rPr>
              <a:t> using QFT, re-attacked by D. Hoult and by myself, but it remains ... </a:t>
            </a:r>
            <a:r>
              <a:rPr lang="en-US" altLang="en-US" sz="1600" b="1" u="sng" dirty="0" smtClean="0">
                <a:solidFill>
                  <a:srgbClr val="FFFF00"/>
                </a:solidFill>
                <a:cs typeface="Times New Roman" panose="02020603050405020304" pitchFamily="18" charset="0"/>
              </a:rPr>
              <a:t>unsettled</a:t>
            </a:r>
            <a:endParaRPr lang="en-US" altLang="en-US" sz="1600" dirty="0">
              <a:solidFill>
                <a:schemeClr val="tx1"/>
              </a:solidFill>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327660"/>
            <a:ext cx="9144000" cy="492443"/>
          </a:xfrm>
        </p:spPr>
        <p:txBody>
          <a:bodyPr>
            <a:spAutoFit/>
          </a:bodyPr>
          <a:lstStyle/>
          <a:p>
            <a:r>
              <a:rPr lang="en-GB" altLang="en-US" sz="2600" b="1" dirty="0" smtClean="0">
                <a:solidFill>
                  <a:srgbClr val="FFFF99"/>
                </a:solidFill>
                <a:cs typeface="Times New Roman" panose="02020603050405020304" pitchFamily="18" charset="0"/>
              </a:rPr>
              <a:t>NMR technology and methodology - once</a:t>
            </a:r>
            <a:endParaRPr lang="en-GB" altLang="en-US" sz="2600" b="1" noProof="1" smtClean="0">
              <a:solidFill>
                <a:srgbClr val="FFFF99"/>
              </a:solidFill>
              <a:cs typeface="Times New Roman" panose="02020603050405020304" pitchFamily="18" charset="0"/>
            </a:endParaRPr>
          </a:p>
        </p:txBody>
      </p:sp>
      <p:sp>
        <p:nvSpPr>
          <p:cNvPr id="8195" name="Text Box 3"/>
          <p:cNvSpPr txBox="1">
            <a:spLocks noChangeArrowheads="1"/>
          </p:cNvSpPr>
          <p:nvPr/>
        </p:nvSpPr>
        <p:spPr bwMode="auto">
          <a:xfrm>
            <a:off x="0" y="960438"/>
            <a:ext cx="9144000"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8640" rIns="548640">
            <a:spAutoFit/>
          </a:bodyPr>
          <a:lstStyle>
            <a:lvl1pPr>
              <a:defRPr sz="3200">
                <a:solidFill>
                  <a:schemeClr val="bg1"/>
                </a:solidFill>
                <a:latin typeface="Times New Roman" panose="02020603050405020304" pitchFamily="18" charset="0"/>
              </a:defRPr>
            </a:lvl1pPr>
            <a:lvl2pPr marL="1028700" indent="-457200">
              <a:defRPr sz="3200">
                <a:solidFill>
                  <a:schemeClr val="bg1"/>
                </a:solidFill>
                <a:latin typeface="Times New Roman" panose="02020603050405020304" pitchFamily="18" charset="0"/>
              </a:defRPr>
            </a:lvl2pPr>
            <a:lvl3pPr marL="1549400" indent="-457200">
              <a:defRPr sz="3200">
                <a:solidFill>
                  <a:schemeClr val="bg1"/>
                </a:solidFill>
                <a:latin typeface="Times New Roman" panose="02020603050405020304" pitchFamily="18" charset="0"/>
              </a:defRPr>
            </a:lvl3pPr>
            <a:lvl4pPr marL="2120900" indent="-457200">
              <a:defRPr sz="3200">
                <a:solidFill>
                  <a:schemeClr val="bg1"/>
                </a:solidFill>
                <a:latin typeface="Times New Roman" panose="02020603050405020304" pitchFamily="18" charset="0"/>
              </a:defRPr>
            </a:lvl4pPr>
            <a:lvl5pPr marL="2692400" indent="-457200">
              <a:defRPr sz="3200">
                <a:solidFill>
                  <a:schemeClr val="bg1"/>
                </a:solidFill>
                <a:latin typeface="Times New Roman" panose="02020603050405020304" pitchFamily="18" charset="0"/>
              </a:defRPr>
            </a:lvl5pPr>
            <a:lvl6pPr marL="3149600" indent="-457200" eaLnBrk="0" fontAlgn="base" hangingPunct="0">
              <a:spcBef>
                <a:spcPct val="0"/>
              </a:spcBef>
              <a:spcAft>
                <a:spcPct val="0"/>
              </a:spcAft>
              <a:defRPr sz="3200">
                <a:solidFill>
                  <a:schemeClr val="bg1"/>
                </a:solidFill>
                <a:latin typeface="Times New Roman" panose="02020603050405020304" pitchFamily="18" charset="0"/>
              </a:defRPr>
            </a:lvl6pPr>
            <a:lvl7pPr marL="3606800" indent="-457200" eaLnBrk="0" fontAlgn="base" hangingPunct="0">
              <a:spcBef>
                <a:spcPct val="0"/>
              </a:spcBef>
              <a:spcAft>
                <a:spcPct val="0"/>
              </a:spcAft>
              <a:defRPr sz="3200">
                <a:solidFill>
                  <a:schemeClr val="bg1"/>
                </a:solidFill>
                <a:latin typeface="Times New Roman" panose="02020603050405020304" pitchFamily="18" charset="0"/>
              </a:defRPr>
            </a:lvl7pPr>
            <a:lvl8pPr marL="4064000" indent="-457200" eaLnBrk="0" fontAlgn="base" hangingPunct="0">
              <a:spcBef>
                <a:spcPct val="0"/>
              </a:spcBef>
              <a:spcAft>
                <a:spcPct val="0"/>
              </a:spcAft>
              <a:defRPr sz="3200">
                <a:solidFill>
                  <a:schemeClr val="bg1"/>
                </a:solidFill>
                <a:latin typeface="Times New Roman" panose="02020603050405020304" pitchFamily="18" charset="0"/>
              </a:defRPr>
            </a:lvl8pPr>
            <a:lvl9pPr marL="4521200" indent="-457200" eaLnBrk="0" fontAlgn="base" hangingPunct="0">
              <a:spcBef>
                <a:spcPct val="0"/>
              </a:spcBef>
              <a:spcAft>
                <a:spcPct val="0"/>
              </a:spcAft>
              <a:defRPr sz="3200">
                <a:solidFill>
                  <a:schemeClr val="bg1"/>
                </a:solidFill>
                <a:latin typeface="Times New Roman" panose="02020603050405020304" pitchFamily="18" charset="0"/>
              </a:defRPr>
            </a:lvl9pPr>
          </a:lstStyle>
          <a:p>
            <a:pPr algn="ctr">
              <a:spcBef>
                <a:spcPct val="20000"/>
              </a:spcBef>
            </a:pPr>
            <a:r>
              <a:rPr lang="en-US" altLang="en-US" sz="1800" dirty="0">
                <a:solidFill>
                  <a:schemeClr val="tx1"/>
                </a:solidFill>
                <a:cs typeface="Times New Roman" panose="02020603050405020304" pitchFamily="18" charset="0"/>
              </a:rPr>
              <a:t>NMR progressed </a:t>
            </a:r>
            <a:r>
              <a:rPr lang="en-US" altLang="en-US" sz="1800" dirty="0" smtClean="0">
                <a:solidFill>
                  <a:schemeClr val="tx1"/>
                </a:solidFill>
                <a:cs typeface="Times New Roman" panose="02020603050405020304" pitchFamily="18" charset="0"/>
              </a:rPr>
              <a:t>briskly </a:t>
            </a:r>
            <a:r>
              <a:rPr lang="en-US" altLang="en-US" sz="1800" dirty="0">
                <a:solidFill>
                  <a:schemeClr val="tx1"/>
                </a:solidFill>
                <a:cs typeface="Times New Roman" panose="02020603050405020304" pitchFamily="18" charset="0"/>
              </a:rPr>
              <a:t>from mid-50’s to </a:t>
            </a:r>
            <a:r>
              <a:rPr lang="en-US" altLang="en-US" sz="1800" dirty="0" smtClean="0">
                <a:solidFill>
                  <a:schemeClr val="tx1"/>
                </a:solidFill>
                <a:cs typeface="Times New Roman" panose="02020603050405020304" pitchFamily="18" charset="0"/>
              </a:rPr>
              <a:t>the end of 80’s.</a:t>
            </a:r>
          </a:p>
          <a:p>
            <a:pPr algn="just">
              <a:spcBef>
                <a:spcPts val="1200"/>
              </a:spcBef>
            </a:pPr>
            <a:r>
              <a:rPr lang="en-US" altLang="en-US" sz="1800" dirty="0" smtClean="0">
                <a:solidFill>
                  <a:schemeClr val="tx1"/>
                </a:solidFill>
                <a:cs typeface="Times New Roman" panose="02020603050405020304" pitchFamily="18" charset="0"/>
              </a:rPr>
              <a:t>There was the introduction of active shimming to achieve high resolution (M. </a:t>
            </a:r>
            <a:r>
              <a:rPr lang="en-US" altLang="en-US" sz="1800" dirty="0" err="1" smtClean="0">
                <a:solidFill>
                  <a:schemeClr val="tx1"/>
                </a:solidFill>
                <a:cs typeface="Times New Roman" panose="02020603050405020304" pitchFamily="18" charset="0"/>
              </a:rPr>
              <a:t>Golay</a:t>
            </a:r>
            <a:r>
              <a:rPr lang="en-US" altLang="en-US" sz="1800" dirty="0" smtClean="0">
                <a:solidFill>
                  <a:schemeClr val="tx1"/>
                </a:solidFill>
                <a:cs typeface="Times New Roman" panose="02020603050405020304" pitchFamily="18" charset="0"/>
              </a:rPr>
              <a:t>, W. Anderson), field stabilization by NMR lock (M. E. Packard), introduction of the spin Hamiltonian (W. Anderson) and its full elucidation in molecular spin systems (several people), 13C NMR (P. </a:t>
            </a:r>
            <a:r>
              <a:rPr lang="en-US" altLang="en-US" sz="1800" dirty="0" err="1" smtClean="0">
                <a:solidFill>
                  <a:schemeClr val="tx1"/>
                </a:solidFill>
                <a:cs typeface="Times New Roman" panose="02020603050405020304" pitchFamily="18" charset="0"/>
              </a:rPr>
              <a:t>Lauterbur</a:t>
            </a:r>
            <a:r>
              <a:rPr lang="en-US" altLang="en-US" sz="1800" dirty="0" smtClean="0">
                <a:solidFill>
                  <a:schemeClr val="tx1"/>
                </a:solidFill>
                <a:cs typeface="Times New Roman" panose="02020603050405020304" pitchFamily="18" charset="0"/>
              </a:rPr>
              <a:t>), FT spectroscopy (W. Anderson, R. Ernst), attaching a computer (!) to an instrument (then a shocking idea, pushed by R. Ernst), discoveries like those of NOE and DNP (A. </a:t>
            </a:r>
            <a:r>
              <a:rPr lang="en-US" altLang="en-US" sz="1800" dirty="0" err="1" smtClean="0">
                <a:solidFill>
                  <a:schemeClr val="tx1"/>
                </a:solidFill>
                <a:cs typeface="Times New Roman" panose="02020603050405020304" pitchFamily="18" charset="0"/>
              </a:rPr>
              <a:t>Overhauser</a:t>
            </a:r>
            <a:r>
              <a:rPr lang="en-US" altLang="en-US" sz="1800" dirty="0" smtClean="0">
                <a:solidFill>
                  <a:schemeClr val="tx1"/>
                </a:solidFill>
                <a:cs typeface="Times New Roman" panose="02020603050405020304" pitchFamily="18" charset="0"/>
              </a:rPr>
              <a:t>, C. P. </a:t>
            </a:r>
            <a:r>
              <a:rPr lang="en-US" altLang="en-US" sz="1800" dirty="0" err="1" smtClean="0">
                <a:solidFill>
                  <a:schemeClr val="tx1"/>
                </a:solidFill>
                <a:cs typeface="Times New Roman" panose="02020603050405020304" pitchFamily="18" charset="0"/>
              </a:rPr>
              <a:t>Slichter</a:t>
            </a:r>
            <a:r>
              <a:rPr lang="en-US" altLang="en-US" sz="1800" dirty="0" smtClean="0">
                <a:solidFill>
                  <a:schemeClr val="tx1"/>
                </a:solidFill>
                <a:cs typeface="Times New Roman" panose="02020603050405020304" pitchFamily="18" charset="0"/>
              </a:rPr>
              <a:t>), an infinity of pulse sequences to do this and that (too many people to name), elucidation of chemical structures by NMR (too many people again), all the way up to elucidation of protein structures and shapes (K. </a:t>
            </a:r>
            <a:r>
              <a:rPr lang="en-US" altLang="en-US" sz="1800" dirty="0" err="1" smtClean="0">
                <a:solidFill>
                  <a:schemeClr val="tx1"/>
                </a:solidFill>
                <a:cs typeface="Times New Roman" panose="02020603050405020304" pitchFamily="18" charset="0"/>
              </a:rPr>
              <a:t>Wuetrich</a:t>
            </a:r>
            <a:r>
              <a:rPr lang="en-US" altLang="en-US" sz="1800" dirty="0" smtClean="0">
                <a:solidFill>
                  <a:schemeClr val="tx1"/>
                </a:solidFill>
                <a:cs typeface="Times New Roman" panose="02020603050405020304" pitchFamily="18" charset="0"/>
              </a:rPr>
              <a:t>), </a:t>
            </a:r>
            <a:r>
              <a:rPr lang="en-US" altLang="en-US" sz="1800" dirty="0" err="1" smtClean="0">
                <a:solidFill>
                  <a:schemeClr val="tx1"/>
                </a:solidFill>
                <a:cs typeface="Times New Roman" panose="02020603050405020304" pitchFamily="18" charset="0"/>
              </a:rPr>
              <a:t>etc</a:t>
            </a:r>
            <a:endParaRPr lang="en-US" altLang="en-US" sz="1800" dirty="0" smtClean="0">
              <a:solidFill>
                <a:schemeClr val="tx1"/>
              </a:solidFill>
              <a:cs typeface="Times New Roman" panose="02020603050405020304" pitchFamily="18" charset="0"/>
            </a:endParaRPr>
          </a:p>
          <a:p>
            <a:pPr algn="ctr">
              <a:spcBef>
                <a:spcPts val="1200"/>
              </a:spcBef>
            </a:pPr>
            <a:endParaRPr lang="en-US" altLang="en-US" sz="2000" b="1" dirty="0" smtClean="0">
              <a:solidFill>
                <a:srgbClr val="00FF00"/>
              </a:solidFill>
              <a:cs typeface="Times New Roman" panose="02020603050405020304" pitchFamily="18" charset="0"/>
            </a:endParaRPr>
          </a:p>
          <a:p>
            <a:pPr algn="just">
              <a:spcBef>
                <a:spcPts val="1200"/>
              </a:spcBef>
            </a:pPr>
            <a:endParaRPr lang="en-US" altLang="en-US" sz="2000" b="1" dirty="0">
              <a:solidFill>
                <a:srgbClr val="00FF00"/>
              </a:solidFill>
              <a:cs typeface="Times New Roman" panose="02020603050405020304" pitchFamily="18" charset="0"/>
            </a:endParaRPr>
          </a:p>
        </p:txBody>
      </p:sp>
      <p:sp>
        <p:nvSpPr>
          <p:cNvPr id="4" name="Text Box 3"/>
          <p:cNvSpPr txBox="1">
            <a:spLocks noChangeArrowheads="1"/>
          </p:cNvSpPr>
          <p:nvPr/>
        </p:nvSpPr>
        <p:spPr bwMode="auto">
          <a:xfrm>
            <a:off x="1939925" y="4027448"/>
            <a:ext cx="5264150" cy="646331"/>
          </a:xfrm>
          <a:prstGeom prst="rect">
            <a:avLst/>
          </a:prstGeom>
          <a:solidFill>
            <a:srgbClr val="FFFFCC"/>
          </a:solidFill>
          <a:ln>
            <a:noFill/>
          </a:ln>
          <a:effectLst>
            <a:softEdge rad="63500"/>
          </a:effectLst>
        </p:spPr>
        <p:txBody>
          <a:bodyPr wrap="square" lIns="365760" tIns="182880" rIns="365760" bIns="182880">
            <a:spAutoFit/>
          </a:bodyPr>
          <a:lstStyle>
            <a:lvl1pPr>
              <a:defRPr sz="3200">
                <a:solidFill>
                  <a:schemeClr val="bg1"/>
                </a:solidFill>
                <a:latin typeface="Times New Roman" panose="02020603050405020304" pitchFamily="18" charset="0"/>
              </a:defRPr>
            </a:lvl1pPr>
            <a:lvl2pPr marL="1028700" indent="-457200">
              <a:defRPr sz="3200">
                <a:solidFill>
                  <a:schemeClr val="bg1"/>
                </a:solidFill>
                <a:latin typeface="Times New Roman" panose="02020603050405020304" pitchFamily="18" charset="0"/>
              </a:defRPr>
            </a:lvl2pPr>
            <a:lvl3pPr marL="1549400" indent="-457200">
              <a:defRPr sz="3200">
                <a:solidFill>
                  <a:schemeClr val="bg1"/>
                </a:solidFill>
                <a:latin typeface="Times New Roman" panose="02020603050405020304" pitchFamily="18" charset="0"/>
              </a:defRPr>
            </a:lvl3pPr>
            <a:lvl4pPr marL="2120900" indent="-457200">
              <a:defRPr sz="3200">
                <a:solidFill>
                  <a:schemeClr val="bg1"/>
                </a:solidFill>
                <a:latin typeface="Times New Roman" panose="02020603050405020304" pitchFamily="18" charset="0"/>
              </a:defRPr>
            </a:lvl4pPr>
            <a:lvl5pPr marL="2692400" indent="-457200">
              <a:defRPr sz="3200">
                <a:solidFill>
                  <a:schemeClr val="bg1"/>
                </a:solidFill>
                <a:latin typeface="Times New Roman" panose="02020603050405020304" pitchFamily="18" charset="0"/>
              </a:defRPr>
            </a:lvl5pPr>
            <a:lvl6pPr marL="3149600" indent="-457200" eaLnBrk="0" fontAlgn="base" hangingPunct="0">
              <a:spcBef>
                <a:spcPct val="0"/>
              </a:spcBef>
              <a:spcAft>
                <a:spcPct val="0"/>
              </a:spcAft>
              <a:defRPr sz="3200">
                <a:solidFill>
                  <a:schemeClr val="bg1"/>
                </a:solidFill>
                <a:latin typeface="Times New Roman" panose="02020603050405020304" pitchFamily="18" charset="0"/>
              </a:defRPr>
            </a:lvl6pPr>
            <a:lvl7pPr marL="3606800" indent="-457200" eaLnBrk="0" fontAlgn="base" hangingPunct="0">
              <a:spcBef>
                <a:spcPct val="0"/>
              </a:spcBef>
              <a:spcAft>
                <a:spcPct val="0"/>
              </a:spcAft>
              <a:defRPr sz="3200">
                <a:solidFill>
                  <a:schemeClr val="bg1"/>
                </a:solidFill>
                <a:latin typeface="Times New Roman" panose="02020603050405020304" pitchFamily="18" charset="0"/>
              </a:defRPr>
            </a:lvl7pPr>
            <a:lvl8pPr marL="4064000" indent="-457200" eaLnBrk="0" fontAlgn="base" hangingPunct="0">
              <a:spcBef>
                <a:spcPct val="0"/>
              </a:spcBef>
              <a:spcAft>
                <a:spcPct val="0"/>
              </a:spcAft>
              <a:defRPr sz="3200">
                <a:solidFill>
                  <a:schemeClr val="bg1"/>
                </a:solidFill>
                <a:latin typeface="Times New Roman" panose="02020603050405020304" pitchFamily="18" charset="0"/>
              </a:defRPr>
            </a:lvl8pPr>
            <a:lvl9pPr marL="4521200" indent="-457200" eaLnBrk="0" fontAlgn="base" hangingPunct="0">
              <a:spcBef>
                <a:spcPct val="0"/>
              </a:spcBef>
              <a:spcAft>
                <a:spcPct val="0"/>
              </a:spcAft>
              <a:defRPr sz="3200">
                <a:solidFill>
                  <a:schemeClr val="bg1"/>
                </a:solidFill>
                <a:latin typeface="Times New Roman" panose="02020603050405020304" pitchFamily="18" charset="0"/>
              </a:defRPr>
            </a:lvl9pPr>
          </a:lstStyle>
          <a:p>
            <a:pPr algn="ctr">
              <a:spcBef>
                <a:spcPts val="1200"/>
              </a:spcBef>
            </a:pPr>
            <a:r>
              <a:rPr lang="en-US" altLang="en-US" sz="1800" b="1" dirty="0" smtClean="0">
                <a:solidFill>
                  <a:srgbClr val="008000"/>
                </a:solidFill>
                <a:cs typeface="Times New Roman" panose="02020603050405020304" pitchFamily="18" charset="0"/>
              </a:rPr>
              <a:t>For </a:t>
            </a:r>
            <a:r>
              <a:rPr lang="en-US" altLang="en-US" sz="1800" b="1" dirty="0">
                <a:solidFill>
                  <a:srgbClr val="008000"/>
                </a:solidFill>
                <a:cs typeface="Times New Roman" panose="02020603050405020304" pitchFamily="18" charset="0"/>
              </a:rPr>
              <a:t>decades, we </a:t>
            </a:r>
            <a:r>
              <a:rPr lang="en-US" altLang="en-US" sz="1800" b="1" dirty="0" smtClean="0">
                <a:solidFill>
                  <a:srgbClr val="008000"/>
                </a:solidFill>
                <a:cs typeface="Times New Roman" panose="02020603050405020304" pitchFamily="18" charset="0"/>
              </a:rPr>
              <a:t>kept being </a:t>
            </a:r>
            <a:r>
              <a:rPr lang="en-US" altLang="en-US" sz="1800" b="1" dirty="0">
                <a:solidFill>
                  <a:srgbClr val="008000"/>
                </a:solidFill>
                <a:cs typeface="Times New Roman" panose="02020603050405020304" pitchFamily="18" charset="0"/>
              </a:rPr>
              <a:t>awed and amazed</a:t>
            </a:r>
            <a:r>
              <a:rPr lang="en-US" altLang="en-US" sz="1800" b="1" dirty="0" smtClean="0">
                <a:solidFill>
                  <a:srgbClr val="008000"/>
                </a:solidFill>
                <a:cs typeface="Times New Roman" panose="02020603050405020304" pitchFamily="18" charset="0"/>
              </a:rPr>
              <a:t>!</a:t>
            </a:r>
            <a:endParaRPr lang="en-US" altLang="en-US" sz="1800" b="1" dirty="0">
              <a:solidFill>
                <a:srgbClr val="008000"/>
              </a:solidFill>
              <a:cs typeface="Times New Roman" panose="02020603050405020304" pitchFamily="18" charset="0"/>
            </a:endParaRPr>
          </a:p>
        </p:txBody>
      </p:sp>
      <p:sp>
        <p:nvSpPr>
          <p:cNvPr id="5" name="Text Box 3"/>
          <p:cNvSpPr txBox="1">
            <a:spLocks noChangeArrowheads="1"/>
          </p:cNvSpPr>
          <p:nvPr/>
        </p:nvSpPr>
        <p:spPr bwMode="auto">
          <a:xfrm>
            <a:off x="0" y="4824413"/>
            <a:ext cx="9144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8640" rIns="548640">
            <a:spAutoFit/>
          </a:bodyPr>
          <a:lstStyle>
            <a:lvl1pPr>
              <a:defRPr sz="3200">
                <a:solidFill>
                  <a:schemeClr val="bg1"/>
                </a:solidFill>
                <a:latin typeface="Times New Roman" panose="02020603050405020304" pitchFamily="18" charset="0"/>
              </a:defRPr>
            </a:lvl1pPr>
            <a:lvl2pPr marL="1028700" indent="-457200">
              <a:defRPr sz="3200">
                <a:solidFill>
                  <a:schemeClr val="bg1"/>
                </a:solidFill>
                <a:latin typeface="Times New Roman" panose="02020603050405020304" pitchFamily="18" charset="0"/>
              </a:defRPr>
            </a:lvl2pPr>
            <a:lvl3pPr marL="1549400" indent="-457200">
              <a:defRPr sz="3200">
                <a:solidFill>
                  <a:schemeClr val="bg1"/>
                </a:solidFill>
                <a:latin typeface="Times New Roman" panose="02020603050405020304" pitchFamily="18" charset="0"/>
              </a:defRPr>
            </a:lvl3pPr>
            <a:lvl4pPr marL="2120900" indent="-457200">
              <a:defRPr sz="3200">
                <a:solidFill>
                  <a:schemeClr val="bg1"/>
                </a:solidFill>
                <a:latin typeface="Times New Roman" panose="02020603050405020304" pitchFamily="18" charset="0"/>
              </a:defRPr>
            </a:lvl4pPr>
            <a:lvl5pPr marL="2692400" indent="-457200">
              <a:defRPr sz="3200">
                <a:solidFill>
                  <a:schemeClr val="bg1"/>
                </a:solidFill>
                <a:latin typeface="Times New Roman" panose="02020603050405020304" pitchFamily="18" charset="0"/>
              </a:defRPr>
            </a:lvl5pPr>
            <a:lvl6pPr marL="3149600" indent="-457200" eaLnBrk="0" fontAlgn="base" hangingPunct="0">
              <a:spcBef>
                <a:spcPct val="0"/>
              </a:spcBef>
              <a:spcAft>
                <a:spcPct val="0"/>
              </a:spcAft>
              <a:defRPr sz="3200">
                <a:solidFill>
                  <a:schemeClr val="bg1"/>
                </a:solidFill>
                <a:latin typeface="Times New Roman" panose="02020603050405020304" pitchFamily="18" charset="0"/>
              </a:defRPr>
            </a:lvl6pPr>
            <a:lvl7pPr marL="3606800" indent="-457200" eaLnBrk="0" fontAlgn="base" hangingPunct="0">
              <a:spcBef>
                <a:spcPct val="0"/>
              </a:spcBef>
              <a:spcAft>
                <a:spcPct val="0"/>
              </a:spcAft>
              <a:defRPr sz="3200">
                <a:solidFill>
                  <a:schemeClr val="bg1"/>
                </a:solidFill>
                <a:latin typeface="Times New Roman" panose="02020603050405020304" pitchFamily="18" charset="0"/>
              </a:defRPr>
            </a:lvl7pPr>
            <a:lvl8pPr marL="4064000" indent="-457200" eaLnBrk="0" fontAlgn="base" hangingPunct="0">
              <a:spcBef>
                <a:spcPct val="0"/>
              </a:spcBef>
              <a:spcAft>
                <a:spcPct val="0"/>
              </a:spcAft>
              <a:defRPr sz="3200">
                <a:solidFill>
                  <a:schemeClr val="bg1"/>
                </a:solidFill>
                <a:latin typeface="Times New Roman" panose="02020603050405020304" pitchFamily="18" charset="0"/>
              </a:defRPr>
            </a:lvl8pPr>
            <a:lvl9pPr marL="4521200" indent="-457200" eaLnBrk="0" fontAlgn="base" hangingPunct="0">
              <a:spcBef>
                <a:spcPct val="0"/>
              </a:spcBef>
              <a:spcAft>
                <a:spcPct val="0"/>
              </a:spcAft>
              <a:defRPr sz="3200">
                <a:solidFill>
                  <a:schemeClr val="bg1"/>
                </a:solidFill>
                <a:latin typeface="Times New Roman" panose="02020603050405020304" pitchFamily="18" charset="0"/>
              </a:defRPr>
            </a:lvl9pPr>
          </a:lstStyle>
          <a:p>
            <a:pPr algn="just">
              <a:spcBef>
                <a:spcPts val="1200"/>
              </a:spcBef>
            </a:pPr>
            <a:r>
              <a:rPr lang="en-US" altLang="en-US" sz="1800" dirty="0" smtClean="0">
                <a:solidFill>
                  <a:schemeClr val="tx1"/>
                </a:solidFill>
                <a:cs typeface="Times New Roman" panose="02020603050405020304" pitchFamily="18" charset="0"/>
              </a:rPr>
              <a:t>In early 80’s, somewhat belatedly, </a:t>
            </a:r>
            <a:r>
              <a:rPr lang="en-US" altLang="en-US" sz="1800" b="1" dirty="0" smtClean="0">
                <a:solidFill>
                  <a:schemeClr val="tx1"/>
                </a:solidFill>
                <a:cs typeface="Times New Roman" panose="02020603050405020304" pitchFamily="18" charset="0"/>
              </a:rPr>
              <a:t>MRI</a:t>
            </a:r>
            <a:r>
              <a:rPr lang="en-US" altLang="en-US" sz="1800" dirty="0" smtClean="0">
                <a:solidFill>
                  <a:schemeClr val="tx1"/>
                </a:solidFill>
                <a:cs typeface="Times New Roman" panose="02020603050405020304" pitchFamily="18" charset="0"/>
              </a:rPr>
              <a:t> </a:t>
            </a:r>
            <a:r>
              <a:rPr lang="en-US" altLang="en-US" sz="1800" dirty="0">
                <a:solidFill>
                  <a:schemeClr val="tx1"/>
                </a:solidFill>
                <a:cs typeface="Times New Roman" panose="02020603050405020304" pitchFamily="18" charset="0"/>
              </a:rPr>
              <a:t>was added (</a:t>
            </a:r>
            <a:r>
              <a:rPr lang="en-US" altLang="en-US" sz="1800" dirty="0" smtClean="0">
                <a:solidFill>
                  <a:schemeClr val="tx1"/>
                </a:solidFill>
                <a:cs typeface="Times New Roman" panose="02020603050405020304" pitchFamily="18" charset="0"/>
              </a:rPr>
              <a:t>P. </a:t>
            </a:r>
            <a:r>
              <a:rPr lang="en-US" altLang="en-US" sz="1800" dirty="0" err="1" smtClean="0">
                <a:solidFill>
                  <a:schemeClr val="tx1"/>
                </a:solidFill>
                <a:cs typeface="Times New Roman" panose="02020603050405020304" pitchFamily="18" charset="0"/>
              </a:rPr>
              <a:t>Lauterbur</a:t>
            </a:r>
            <a:r>
              <a:rPr lang="en-US" altLang="en-US" sz="1800" dirty="0" smtClean="0">
                <a:solidFill>
                  <a:schemeClr val="tx1"/>
                </a:solidFill>
                <a:cs typeface="Times New Roman" panose="02020603050405020304" pitchFamily="18" charset="0"/>
              </a:rPr>
              <a:t>, P. Mansfield, R. V. </a:t>
            </a:r>
            <a:r>
              <a:rPr lang="en-US" altLang="en-US" sz="1800" dirty="0" err="1" smtClean="0">
                <a:solidFill>
                  <a:schemeClr val="tx1"/>
                </a:solidFill>
                <a:cs typeface="Times New Roman" panose="02020603050405020304" pitchFamily="18" charset="0"/>
              </a:rPr>
              <a:t>Damadian</a:t>
            </a:r>
            <a:r>
              <a:rPr lang="en-US" altLang="en-US" sz="1800" dirty="0" smtClean="0">
                <a:solidFill>
                  <a:schemeClr val="tx1"/>
                </a:solidFill>
                <a:cs typeface="Times New Roman" panose="02020603050405020304" pitchFamily="18" charset="0"/>
              </a:rPr>
              <a:t>) and soon became an immensely successful new application. It became a separate area, one which I will NOT cover in this talk.</a:t>
            </a:r>
            <a:endParaRPr lang="en-US" altLang="en-US" sz="1800" dirty="0">
              <a:solidFill>
                <a:schemeClr val="tx1"/>
              </a:solidFill>
              <a:cs typeface="Times New Roman" panose="02020603050405020304" pitchFamily="18" charset="0"/>
            </a:endParaRPr>
          </a:p>
        </p:txBody>
      </p:sp>
      <p:sp>
        <p:nvSpPr>
          <p:cNvPr id="7" name="Text Box 6"/>
          <p:cNvSpPr txBox="1">
            <a:spLocks noChangeArrowheads="1"/>
          </p:cNvSpPr>
          <p:nvPr/>
        </p:nvSpPr>
        <p:spPr bwMode="auto">
          <a:xfrm>
            <a:off x="0" y="6356350"/>
            <a:ext cx="9144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00" noProof="1">
                <a:cs typeface="Times New Roman" panose="02020603050405020304" pitchFamily="18" charset="0"/>
              </a:rPr>
              <a:t>Presented at </a:t>
            </a:r>
            <a:r>
              <a:rPr lang="en-US" altLang="en-US" sz="1400" i="1" noProof="1">
                <a:cs typeface="Times New Roman" panose="02020603050405020304" pitchFamily="18" charset="0"/>
              </a:rPr>
              <a:t>MRPM13</a:t>
            </a:r>
            <a:r>
              <a:rPr lang="en-US" altLang="en-US" sz="1400" noProof="1">
                <a:cs typeface="Times New Roman" panose="02020603050405020304" pitchFamily="18" charset="0"/>
              </a:rPr>
              <a:t>, Bologna, Italy, 4-8 September 2016</a:t>
            </a:r>
          </a:p>
        </p:txBody>
      </p:sp>
    </p:spTree>
    <p:extLst>
      <p:ext uri="{BB962C8B-B14F-4D97-AF65-F5344CB8AC3E}">
        <p14:creationId xmlns:p14="http://schemas.microsoft.com/office/powerpoint/2010/main" val="3482094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327660"/>
            <a:ext cx="9144000" cy="492443"/>
          </a:xfrm>
        </p:spPr>
        <p:txBody>
          <a:bodyPr>
            <a:spAutoFit/>
          </a:bodyPr>
          <a:lstStyle/>
          <a:p>
            <a:r>
              <a:rPr lang="en-GB" altLang="en-US" sz="2600" b="1" dirty="0" smtClean="0">
                <a:solidFill>
                  <a:srgbClr val="FFFF99"/>
                </a:solidFill>
                <a:cs typeface="Times New Roman" panose="02020603050405020304" pitchFamily="18" charset="0"/>
              </a:rPr>
              <a:t>NMR technology and methodology - today</a:t>
            </a:r>
            <a:endParaRPr lang="en-GB" altLang="en-US" sz="2600" b="1" noProof="1" smtClean="0">
              <a:solidFill>
                <a:srgbClr val="FFFF99"/>
              </a:solidFill>
              <a:cs typeface="Times New Roman" panose="02020603050405020304" pitchFamily="18" charset="0"/>
            </a:endParaRPr>
          </a:p>
        </p:txBody>
      </p:sp>
      <p:sp>
        <p:nvSpPr>
          <p:cNvPr id="8195" name="Text Box 3"/>
          <p:cNvSpPr txBox="1">
            <a:spLocks noChangeArrowheads="1"/>
          </p:cNvSpPr>
          <p:nvPr/>
        </p:nvSpPr>
        <p:spPr bwMode="auto">
          <a:xfrm>
            <a:off x="0" y="1265238"/>
            <a:ext cx="9144000" cy="171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960" rIns="822960">
            <a:spAutoFit/>
          </a:bodyPr>
          <a:lstStyle>
            <a:lvl1pPr>
              <a:defRPr sz="3200">
                <a:solidFill>
                  <a:schemeClr val="bg1"/>
                </a:solidFill>
                <a:latin typeface="Times New Roman" panose="02020603050405020304" pitchFamily="18" charset="0"/>
              </a:defRPr>
            </a:lvl1pPr>
            <a:lvl2pPr marL="1028700" indent="-457200">
              <a:defRPr sz="3200">
                <a:solidFill>
                  <a:schemeClr val="bg1"/>
                </a:solidFill>
                <a:latin typeface="Times New Roman" panose="02020603050405020304" pitchFamily="18" charset="0"/>
              </a:defRPr>
            </a:lvl2pPr>
            <a:lvl3pPr marL="1549400" indent="-457200">
              <a:defRPr sz="3200">
                <a:solidFill>
                  <a:schemeClr val="bg1"/>
                </a:solidFill>
                <a:latin typeface="Times New Roman" panose="02020603050405020304" pitchFamily="18" charset="0"/>
              </a:defRPr>
            </a:lvl3pPr>
            <a:lvl4pPr marL="2120900" indent="-457200">
              <a:defRPr sz="3200">
                <a:solidFill>
                  <a:schemeClr val="bg1"/>
                </a:solidFill>
                <a:latin typeface="Times New Roman" panose="02020603050405020304" pitchFamily="18" charset="0"/>
              </a:defRPr>
            </a:lvl4pPr>
            <a:lvl5pPr marL="2692400" indent="-457200">
              <a:defRPr sz="3200">
                <a:solidFill>
                  <a:schemeClr val="bg1"/>
                </a:solidFill>
                <a:latin typeface="Times New Roman" panose="02020603050405020304" pitchFamily="18" charset="0"/>
              </a:defRPr>
            </a:lvl5pPr>
            <a:lvl6pPr marL="3149600" indent="-457200" eaLnBrk="0" fontAlgn="base" hangingPunct="0">
              <a:spcBef>
                <a:spcPct val="0"/>
              </a:spcBef>
              <a:spcAft>
                <a:spcPct val="0"/>
              </a:spcAft>
              <a:defRPr sz="3200">
                <a:solidFill>
                  <a:schemeClr val="bg1"/>
                </a:solidFill>
                <a:latin typeface="Times New Roman" panose="02020603050405020304" pitchFamily="18" charset="0"/>
              </a:defRPr>
            </a:lvl6pPr>
            <a:lvl7pPr marL="3606800" indent="-457200" eaLnBrk="0" fontAlgn="base" hangingPunct="0">
              <a:spcBef>
                <a:spcPct val="0"/>
              </a:spcBef>
              <a:spcAft>
                <a:spcPct val="0"/>
              </a:spcAft>
              <a:defRPr sz="3200">
                <a:solidFill>
                  <a:schemeClr val="bg1"/>
                </a:solidFill>
                <a:latin typeface="Times New Roman" panose="02020603050405020304" pitchFamily="18" charset="0"/>
              </a:defRPr>
            </a:lvl7pPr>
            <a:lvl8pPr marL="4064000" indent="-457200" eaLnBrk="0" fontAlgn="base" hangingPunct="0">
              <a:spcBef>
                <a:spcPct val="0"/>
              </a:spcBef>
              <a:spcAft>
                <a:spcPct val="0"/>
              </a:spcAft>
              <a:defRPr sz="3200">
                <a:solidFill>
                  <a:schemeClr val="bg1"/>
                </a:solidFill>
                <a:latin typeface="Times New Roman" panose="02020603050405020304" pitchFamily="18" charset="0"/>
              </a:defRPr>
            </a:lvl8pPr>
            <a:lvl9pPr marL="4521200" indent="-457200" eaLnBrk="0" fontAlgn="base" hangingPunct="0">
              <a:spcBef>
                <a:spcPct val="0"/>
              </a:spcBef>
              <a:spcAft>
                <a:spcPct val="0"/>
              </a:spcAft>
              <a:defRPr sz="3200">
                <a:solidFill>
                  <a:schemeClr val="bg1"/>
                </a:solidFill>
                <a:latin typeface="Times New Roman" panose="02020603050405020304" pitchFamily="18" charset="0"/>
              </a:defRPr>
            </a:lvl9pPr>
          </a:lstStyle>
          <a:p>
            <a:pPr algn="ctr">
              <a:spcBef>
                <a:spcPct val="20000"/>
              </a:spcBef>
            </a:pPr>
            <a:r>
              <a:rPr lang="en-US" altLang="en-US" sz="1800" dirty="0" smtClean="0">
                <a:solidFill>
                  <a:schemeClr val="tx1"/>
                </a:solidFill>
                <a:cs typeface="Times New Roman" panose="02020603050405020304" pitchFamily="18" charset="0"/>
              </a:rPr>
              <a:t>Things have changed a lot at some point in the </a:t>
            </a:r>
            <a:r>
              <a:rPr lang="en-US" altLang="en-US" sz="1800" b="1" dirty="0" smtClean="0">
                <a:solidFill>
                  <a:schemeClr val="tx1"/>
                </a:solidFill>
                <a:cs typeface="Times New Roman" panose="02020603050405020304" pitchFamily="18" charset="0"/>
              </a:rPr>
              <a:t>last 20 years</a:t>
            </a:r>
            <a:r>
              <a:rPr lang="en-US" altLang="en-US" sz="1800" dirty="0" smtClean="0">
                <a:solidFill>
                  <a:schemeClr val="tx1"/>
                </a:solidFill>
                <a:cs typeface="Times New Roman" panose="02020603050405020304" pitchFamily="18" charset="0"/>
              </a:rPr>
              <a:t>.</a:t>
            </a:r>
          </a:p>
          <a:p>
            <a:pPr algn="ctr">
              <a:spcBef>
                <a:spcPct val="20000"/>
              </a:spcBef>
            </a:pPr>
            <a:endParaRPr lang="en-US" altLang="en-US" sz="1800" dirty="0" smtClean="0">
              <a:solidFill>
                <a:schemeClr val="tx1"/>
              </a:solidFill>
              <a:cs typeface="Times New Roman" panose="02020603050405020304" pitchFamily="18" charset="0"/>
            </a:endParaRPr>
          </a:p>
          <a:p>
            <a:pPr algn="ctr">
              <a:spcBef>
                <a:spcPts val="1200"/>
              </a:spcBef>
            </a:pPr>
            <a:endParaRPr lang="en-US" altLang="en-US" sz="2000" b="1" dirty="0" smtClean="0">
              <a:solidFill>
                <a:srgbClr val="FF3300"/>
              </a:solidFill>
              <a:cs typeface="Times New Roman" panose="02020603050405020304" pitchFamily="18" charset="0"/>
            </a:endParaRPr>
          </a:p>
          <a:p>
            <a:pPr algn="ctr">
              <a:spcBef>
                <a:spcPts val="0"/>
              </a:spcBef>
            </a:pPr>
            <a:r>
              <a:rPr lang="en-US" altLang="en-US" sz="1800" dirty="0" smtClean="0">
                <a:solidFill>
                  <a:schemeClr val="tx1"/>
                </a:solidFill>
                <a:cs typeface="Times New Roman" panose="02020603050405020304" pitchFamily="18" charset="0"/>
              </a:rPr>
              <a:t>I believe that in the last decade I have not heard nor read anything that, more or less, glossing over minor variations, I have not heard already a decade earlier.</a:t>
            </a:r>
          </a:p>
        </p:txBody>
      </p:sp>
      <p:sp>
        <p:nvSpPr>
          <p:cNvPr id="4" name="Text Box 3"/>
          <p:cNvSpPr txBox="1">
            <a:spLocks noChangeArrowheads="1"/>
          </p:cNvSpPr>
          <p:nvPr/>
        </p:nvSpPr>
        <p:spPr bwMode="auto">
          <a:xfrm>
            <a:off x="1104900" y="1605822"/>
            <a:ext cx="6908800" cy="646331"/>
          </a:xfrm>
          <a:prstGeom prst="rect">
            <a:avLst/>
          </a:prstGeom>
          <a:solidFill>
            <a:srgbClr val="FFFFCC"/>
          </a:solidFill>
          <a:ln>
            <a:noFill/>
          </a:ln>
          <a:effectLst>
            <a:softEdge rad="63500"/>
          </a:effectLst>
        </p:spPr>
        <p:txBody>
          <a:bodyPr wrap="square" lIns="365760" tIns="182880" rIns="365760" bIns="182880">
            <a:spAutoFit/>
          </a:bodyPr>
          <a:lstStyle>
            <a:lvl1pPr>
              <a:defRPr sz="3200">
                <a:solidFill>
                  <a:schemeClr val="bg1"/>
                </a:solidFill>
                <a:latin typeface="Times New Roman" panose="02020603050405020304" pitchFamily="18" charset="0"/>
              </a:defRPr>
            </a:lvl1pPr>
            <a:lvl2pPr marL="1028700" indent="-457200">
              <a:defRPr sz="3200">
                <a:solidFill>
                  <a:schemeClr val="bg1"/>
                </a:solidFill>
                <a:latin typeface="Times New Roman" panose="02020603050405020304" pitchFamily="18" charset="0"/>
              </a:defRPr>
            </a:lvl2pPr>
            <a:lvl3pPr marL="1549400" indent="-457200">
              <a:defRPr sz="3200">
                <a:solidFill>
                  <a:schemeClr val="bg1"/>
                </a:solidFill>
                <a:latin typeface="Times New Roman" panose="02020603050405020304" pitchFamily="18" charset="0"/>
              </a:defRPr>
            </a:lvl3pPr>
            <a:lvl4pPr marL="2120900" indent="-457200">
              <a:defRPr sz="3200">
                <a:solidFill>
                  <a:schemeClr val="bg1"/>
                </a:solidFill>
                <a:latin typeface="Times New Roman" panose="02020603050405020304" pitchFamily="18" charset="0"/>
              </a:defRPr>
            </a:lvl4pPr>
            <a:lvl5pPr marL="2692400" indent="-457200">
              <a:defRPr sz="3200">
                <a:solidFill>
                  <a:schemeClr val="bg1"/>
                </a:solidFill>
                <a:latin typeface="Times New Roman" panose="02020603050405020304" pitchFamily="18" charset="0"/>
              </a:defRPr>
            </a:lvl5pPr>
            <a:lvl6pPr marL="3149600" indent="-457200" eaLnBrk="0" fontAlgn="base" hangingPunct="0">
              <a:spcBef>
                <a:spcPct val="0"/>
              </a:spcBef>
              <a:spcAft>
                <a:spcPct val="0"/>
              </a:spcAft>
              <a:defRPr sz="3200">
                <a:solidFill>
                  <a:schemeClr val="bg1"/>
                </a:solidFill>
                <a:latin typeface="Times New Roman" panose="02020603050405020304" pitchFamily="18" charset="0"/>
              </a:defRPr>
            </a:lvl6pPr>
            <a:lvl7pPr marL="3606800" indent="-457200" eaLnBrk="0" fontAlgn="base" hangingPunct="0">
              <a:spcBef>
                <a:spcPct val="0"/>
              </a:spcBef>
              <a:spcAft>
                <a:spcPct val="0"/>
              </a:spcAft>
              <a:defRPr sz="3200">
                <a:solidFill>
                  <a:schemeClr val="bg1"/>
                </a:solidFill>
                <a:latin typeface="Times New Roman" panose="02020603050405020304" pitchFamily="18" charset="0"/>
              </a:defRPr>
            </a:lvl7pPr>
            <a:lvl8pPr marL="4064000" indent="-457200" eaLnBrk="0" fontAlgn="base" hangingPunct="0">
              <a:spcBef>
                <a:spcPct val="0"/>
              </a:spcBef>
              <a:spcAft>
                <a:spcPct val="0"/>
              </a:spcAft>
              <a:defRPr sz="3200">
                <a:solidFill>
                  <a:schemeClr val="bg1"/>
                </a:solidFill>
                <a:latin typeface="Times New Roman" panose="02020603050405020304" pitchFamily="18" charset="0"/>
              </a:defRPr>
            </a:lvl8pPr>
            <a:lvl9pPr marL="4521200" indent="-457200" eaLnBrk="0" fontAlgn="base" hangingPunct="0">
              <a:spcBef>
                <a:spcPct val="0"/>
              </a:spcBef>
              <a:spcAft>
                <a:spcPct val="0"/>
              </a:spcAft>
              <a:defRPr sz="3200">
                <a:solidFill>
                  <a:schemeClr val="bg1"/>
                </a:solidFill>
                <a:latin typeface="Times New Roman" panose="02020603050405020304" pitchFamily="18" charset="0"/>
              </a:defRPr>
            </a:lvl9pPr>
          </a:lstStyle>
          <a:p>
            <a:pPr algn="ctr">
              <a:spcBef>
                <a:spcPts val="1200"/>
              </a:spcBef>
            </a:pPr>
            <a:r>
              <a:rPr lang="en-US" altLang="en-US" sz="1800" b="1" dirty="0">
                <a:solidFill>
                  <a:srgbClr val="FF3300"/>
                </a:solidFill>
                <a:cs typeface="Times New Roman" panose="02020603050405020304" pitchFamily="18" charset="0"/>
              </a:rPr>
              <a:t>By and by, I </a:t>
            </a:r>
            <a:r>
              <a:rPr lang="en-US" altLang="en-US" sz="1800" b="1" dirty="0" smtClean="0">
                <a:solidFill>
                  <a:srgbClr val="FF3300"/>
                </a:solidFill>
                <a:cs typeface="Times New Roman" panose="02020603050405020304" pitchFamily="18" charset="0"/>
              </a:rPr>
              <a:t>realized </a:t>
            </a:r>
            <a:r>
              <a:rPr lang="en-US" altLang="en-US" sz="1800" b="1" dirty="0">
                <a:solidFill>
                  <a:srgbClr val="FF3300"/>
                </a:solidFill>
                <a:cs typeface="Times New Roman" panose="02020603050405020304" pitchFamily="18" charset="0"/>
              </a:rPr>
              <a:t>that I was no longer getting amazed!</a:t>
            </a:r>
          </a:p>
        </p:txBody>
      </p:sp>
      <p:sp>
        <p:nvSpPr>
          <p:cNvPr id="5" name="Text Box 3"/>
          <p:cNvSpPr txBox="1">
            <a:spLocks noChangeArrowheads="1"/>
          </p:cNvSpPr>
          <p:nvPr/>
        </p:nvSpPr>
        <p:spPr bwMode="auto">
          <a:xfrm>
            <a:off x="-12700" y="3037872"/>
            <a:ext cx="9144000"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960" rIns="822960">
            <a:spAutoFit/>
          </a:bodyPr>
          <a:lstStyle>
            <a:lvl1pPr>
              <a:defRPr sz="3200">
                <a:solidFill>
                  <a:schemeClr val="bg1"/>
                </a:solidFill>
                <a:latin typeface="Times New Roman" panose="02020603050405020304" pitchFamily="18" charset="0"/>
              </a:defRPr>
            </a:lvl1pPr>
            <a:lvl2pPr marL="1028700" indent="-457200">
              <a:defRPr sz="3200">
                <a:solidFill>
                  <a:schemeClr val="bg1"/>
                </a:solidFill>
                <a:latin typeface="Times New Roman" panose="02020603050405020304" pitchFamily="18" charset="0"/>
              </a:defRPr>
            </a:lvl2pPr>
            <a:lvl3pPr marL="1549400" indent="-457200">
              <a:defRPr sz="3200">
                <a:solidFill>
                  <a:schemeClr val="bg1"/>
                </a:solidFill>
                <a:latin typeface="Times New Roman" panose="02020603050405020304" pitchFamily="18" charset="0"/>
              </a:defRPr>
            </a:lvl3pPr>
            <a:lvl4pPr marL="2120900" indent="-457200">
              <a:defRPr sz="3200">
                <a:solidFill>
                  <a:schemeClr val="bg1"/>
                </a:solidFill>
                <a:latin typeface="Times New Roman" panose="02020603050405020304" pitchFamily="18" charset="0"/>
              </a:defRPr>
            </a:lvl4pPr>
            <a:lvl5pPr marL="2692400" indent="-457200">
              <a:defRPr sz="3200">
                <a:solidFill>
                  <a:schemeClr val="bg1"/>
                </a:solidFill>
                <a:latin typeface="Times New Roman" panose="02020603050405020304" pitchFamily="18" charset="0"/>
              </a:defRPr>
            </a:lvl5pPr>
            <a:lvl6pPr marL="3149600" indent="-457200" eaLnBrk="0" fontAlgn="base" hangingPunct="0">
              <a:spcBef>
                <a:spcPct val="0"/>
              </a:spcBef>
              <a:spcAft>
                <a:spcPct val="0"/>
              </a:spcAft>
              <a:defRPr sz="3200">
                <a:solidFill>
                  <a:schemeClr val="bg1"/>
                </a:solidFill>
                <a:latin typeface="Times New Roman" panose="02020603050405020304" pitchFamily="18" charset="0"/>
              </a:defRPr>
            </a:lvl6pPr>
            <a:lvl7pPr marL="3606800" indent="-457200" eaLnBrk="0" fontAlgn="base" hangingPunct="0">
              <a:spcBef>
                <a:spcPct val="0"/>
              </a:spcBef>
              <a:spcAft>
                <a:spcPct val="0"/>
              </a:spcAft>
              <a:defRPr sz="3200">
                <a:solidFill>
                  <a:schemeClr val="bg1"/>
                </a:solidFill>
                <a:latin typeface="Times New Roman" panose="02020603050405020304" pitchFamily="18" charset="0"/>
              </a:defRPr>
            </a:lvl7pPr>
            <a:lvl8pPr marL="4064000" indent="-457200" eaLnBrk="0" fontAlgn="base" hangingPunct="0">
              <a:spcBef>
                <a:spcPct val="0"/>
              </a:spcBef>
              <a:spcAft>
                <a:spcPct val="0"/>
              </a:spcAft>
              <a:defRPr sz="3200">
                <a:solidFill>
                  <a:schemeClr val="bg1"/>
                </a:solidFill>
                <a:latin typeface="Times New Roman" panose="02020603050405020304" pitchFamily="18" charset="0"/>
              </a:defRPr>
            </a:lvl8pPr>
            <a:lvl9pPr marL="4521200" indent="-457200" eaLnBrk="0" fontAlgn="base" hangingPunct="0">
              <a:spcBef>
                <a:spcPct val="0"/>
              </a:spcBef>
              <a:spcAft>
                <a:spcPct val="0"/>
              </a:spcAft>
              <a:defRPr sz="3200">
                <a:solidFill>
                  <a:schemeClr val="bg1"/>
                </a:solidFill>
                <a:latin typeface="Times New Roman" panose="02020603050405020304" pitchFamily="18" charset="0"/>
              </a:defRPr>
            </a:lvl9pPr>
          </a:lstStyle>
          <a:p>
            <a:pPr algn="ctr">
              <a:spcBef>
                <a:spcPts val="1200"/>
              </a:spcBef>
            </a:pPr>
            <a:r>
              <a:rPr lang="en-US" altLang="en-US" sz="2000" dirty="0" smtClean="0">
                <a:solidFill>
                  <a:schemeClr val="tx1"/>
                </a:solidFill>
                <a:cs typeface="Times New Roman" panose="02020603050405020304" pitchFamily="18" charset="0"/>
              </a:rPr>
              <a:t>Two decades are a whole generation.</a:t>
            </a:r>
          </a:p>
          <a:p>
            <a:pPr algn="ctr">
              <a:spcBef>
                <a:spcPts val="0"/>
              </a:spcBef>
            </a:pPr>
            <a:r>
              <a:rPr lang="en-US" altLang="en-US" sz="2000" dirty="0" smtClean="0">
                <a:solidFill>
                  <a:schemeClr val="tx1"/>
                </a:solidFill>
                <a:cs typeface="Times New Roman" panose="02020603050405020304" pitchFamily="18" charset="0"/>
              </a:rPr>
              <a:t>So, without the amazement,</a:t>
            </a:r>
          </a:p>
          <a:p>
            <a:pPr algn="ctr">
              <a:spcBef>
                <a:spcPts val="0"/>
              </a:spcBef>
            </a:pPr>
            <a:r>
              <a:rPr lang="en-US" altLang="en-US" sz="2000" dirty="0" smtClean="0">
                <a:solidFill>
                  <a:srgbClr val="FFFF99"/>
                </a:solidFill>
                <a:cs typeface="Times New Roman" panose="02020603050405020304" pitchFamily="18" charset="0"/>
              </a:rPr>
              <a:t> </a:t>
            </a:r>
            <a:r>
              <a:rPr lang="en-US" altLang="en-US" sz="2000" b="1" dirty="0" smtClean="0">
                <a:solidFill>
                  <a:srgbClr val="FFFF99"/>
                </a:solidFill>
                <a:cs typeface="Times New Roman" panose="02020603050405020304" pitchFamily="18" charset="0"/>
              </a:rPr>
              <a:t>Why should young people of today go into NMR?</a:t>
            </a:r>
            <a:r>
              <a:rPr lang="en-US" altLang="en-US" sz="1800" dirty="0" smtClean="0">
                <a:solidFill>
                  <a:schemeClr val="tx1"/>
                </a:solidFill>
                <a:cs typeface="Times New Roman" panose="02020603050405020304" pitchFamily="18" charset="0"/>
              </a:rPr>
              <a:t> </a:t>
            </a:r>
          </a:p>
          <a:p>
            <a:pPr algn="ctr">
              <a:spcBef>
                <a:spcPts val="1200"/>
              </a:spcBef>
            </a:pPr>
            <a:r>
              <a:rPr lang="en-US" altLang="en-US" sz="1800" dirty="0" smtClean="0">
                <a:solidFill>
                  <a:schemeClr val="tx1"/>
                </a:solidFill>
                <a:cs typeface="Times New Roman" panose="02020603050405020304" pitchFamily="18" charset="0"/>
              </a:rPr>
              <a:t>To make a carrier and earn money to make ends meet? </a:t>
            </a:r>
          </a:p>
          <a:p>
            <a:pPr algn="ctr">
              <a:spcBef>
                <a:spcPts val="0"/>
              </a:spcBef>
            </a:pPr>
            <a:r>
              <a:rPr lang="en-US" altLang="en-US" sz="1800" dirty="0" smtClean="0">
                <a:solidFill>
                  <a:schemeClr val="tx1"/>
                </a:solidFill>
                <a:cs typeface="Times New Roman" panose="02020603050405020304" pitchFamily="18" charset="0"/>
              </a:rPr>
              <a:t>There are more efficient ways to do that!</a:t>
            </a:r>
          </a:p>
        </p:txBody>
      </p:sp>
      <p:sp>
        <p:nvSpPr>
          <p:cNvPr id="7" name="Text Box 6"/>
          <p:cNvSpPr txBox="1">
            <a:spLocks noChangeArrowheads="1"/>
          </p:cNvSpPr>
          <p:nvPr/>
        </p:nvSpPr>
        <p:spPr bwMode="auto">
          <a:xfrm>
            <a:off x="0" y="6356350"/>
            <a:ext cx="9144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00" noProof="1">
                <a:cs typeface="Times New Roman" panose="02020603050405020304" pitchFamily="18" charset="0"/>
              </a:rPr>
              <a:t>Presented at </a:t>
            </a:r>
            <a:r>
              <a:rPr lang="en-US" altLang="en-US" sz="1400" i="1" noProof="1">
                <a:cs typeface="Times New Roman" panose="02020603050405020304" pitchFamily="18" charset="0"/>
              </a:rPr>
              <a:t>MRPM13</a:t>
            </a:r>
            <a:r>
              <a:rPr lang="en-US" altLang="en-US" sz="1400" noProof="1">
                <a:cs typeface="Times New Roman" panose="02020603050405020304" pitchFamily="18" charset="0"/>
              </a:rPr>
              <a:t>, Bologna, Italy, 4-8 September 2016</a:t>
            </a:r>
          </a:p>
        </p:txBody>
      </p:sp>
    </p:spTree>
    <p:extLst>
      <p:ext uri="{BB962C8B-B14F-4D97-AF65-F5344CB8AC3E}">
        <p14:creationId xmlns:p14="http://schemas.microsoft.com/office/powerpoint/2010/main" val="3376176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429260"/>
            <a:ext cx="9144000" cy="492443"/>
          </a:xfrm>
        </p:spPr>
        <p:txBody>
          <a:bodyPr>
            <a:spAutoFit/>
          </a:bodyPr>
          <a:lstStyle/>
          <a:p>
            <a:r>
              <a:rPr lang="en-GB" altLang="en-US" sz="2600" b="1" dirty="0" smtClean="0">
                <a:solidFill>
                  <a:srgbClr val="FFFF99"/>
                </a:solidFill>
                <a:cs typeface="Times New Roman" panose="02020603050405020304" pitchFamily="18" charset="0"/>
              </a:rPr>
              <a:t>NMR applications and markets</a:t>
            </a:r>
            <a:endParaRPr lang="en-GB" altLang="en-US" sz="2600" b="1" noProof="1" smtClean="0">
              <a:solidFill>
                <a:srgbClr val="FFFF99"/>
              </a:solidFill>
              <a:cs typeface="Times New Roman" panose="02020603050405020304" pitchFamily="18" charset="0"/>
            </a:endParaRPr>
          </a:p>
        </p:txBody>
      </p:sp>
      <p:sp>
        <p:nvSpPr>
          <p:cNvPr id="9219" name="Text Box 3"/>
          <p:cNvSpPr txBox="1">
            <a:spLocks noChangeArrowheads="1"/>
          </p:cNvSpPr>
          <p:nvPr/>
        </p:nvSpPr>
        <p:spPr bwMode="auto">
          <a:xfrm>
            <a:off x="0" y="1125538"/>
            <a:ext cx="91440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8640" rIns="548640">
            <a:spAutoFit/>
          </a:bodyPr>
          <a:lstStyle>
            <a:lvl1pPr>
              <a:defRPr sz="3200">
                <a:solidFill>
                  <a:schemeClr val="bg1"/>
                </a:solidFill>
                <a:latin typeface="Times New Roman" panose="02020603050405020304" pitchFamily="18" charset="0"/>
              </a:defRPr>
            </a:lvl1pPr>
            <a:lvl2pPr marL="1028700" indent="-457200">
              <a:defRPr sz="3200">
                <a:solidFill>
                  <a:schemeClr val="bg1"/>
                </a:solidFill>
                <a:latin typeface="Times New Roman" panose="02020603050405020304" pitchFamily="18" charset="0"/>
              </a:defRPr>
            </a:lvl2pPr>
            <a:lvl3pPr marL="1549400" indent="-457200">
              <a:defRPr sz="3200">
                <a:solidFill>
                  <a:schemeClr val="bg1"/>
                </a:solidFill>
                <a:latin typeface="Times New Roman" panose="02020603050405020304" pitchFamily="18" charset="0"/>
              </a:defRPr>
            </a:lvl3pPr>
            <a:lvl4pPr marL="2120900" indent="-457200">
              <a:defRPr sz="3200">
                <a:solidFill>
                  <a:schemeClr val="bg1"/>
                </a:solidFill>
                <a:latin typeface="Times New Roman" panose="02020603050405020304" pitchFamily="18" charset="0"/>
              </a:defRPr>
            </a:lvl4pPr>
            <a:lvl5pPr marL="2692400" indent="-457200">
              <a:defRPr sz="3200">
                <a:solidFill>
                  <a:schemeClr val="bg1"/>
                </a:solidFill>
                <a:latin typeface="Times New Roman" panose="02020603050405020304" pitchFamily="18" charset="0"/>
              </a:defRPr>
            </a:lvl5pPr>
            <a:lvl6pPr marL="3149600" indent="-457200" eaLnBrk="0" fontAlgn="base" hangingPunct="0">
              <a:spcBef>
                <a:spcPct val="0"/>
              </a:spcBef>
              <a:spcAft>
                <a:spcPct val="0"/>
              </a:spcAft>
              <a:defRPr sz="3200">
                <a:solidFill>
                  <a:schemeClr val="bg1"/>
                </a:solidFill>
                <a:latin typeface="Times New Roman" panose="02020603050405020304" pitchFamily="18" charset="0"/>
              </a:defRPr>
            </a:lvl6pPr>
            <a:lvl7pPr marL="3606800" indent="-457200" eaLnBrk="0" fontAlgn="base" hangingPunct="0">
              <a:spcBef>
                <a:spcPct val="0"/>
              </a:spcBef>
              <a:spcAft>
                <a:spcPct val="0"/>
              </a:spcAft>
              <a:defRPr sz="3200">
                <a:solidFill>
                  <a:schemeClr val="bg1"/>
                </a:solidFill>
                <a:latin typeface="Times New Roman" panose="02020603050405020304" pitchFamily="18" charset="0"/>
              </a:defRPr>
            </a:lvl7pPr>
            <a:lvl8pPr marL="4064000" indent="-457200" eaLnBrk="0" fontAlgn="base" hangingPunct="0">
              <a:spcBef>
                <a:spcPct val="0"/>
              </a:spcBef>
              <a:spcAft>
                <a:spcPct val="0"/>
              </a:spcAft>
              <a:defRPr sz="3200">
                <a:solidFill>
                  <a:schemeClr val="bg1"/>
                </a:solidFill>
                <a:latin typeface="Times New Roman" panose="02020603050405020304" pitchFamily="18" charset="0"/>
              </a:defRPr>
            </a:lvl8pPr>
            <a:lvl9pPr marL="4521200" indent="-457200" eaLnBrk="0" fontAlgn="base" hangingPunct="0">
              <a:spcBef>
                <a:spcPct val="0"/>
              </a:spcBef>
              <a:spcAft>
                <a:spcPct val="0"/>
              </a:spcAft>
              <a:defRPr sz="3200">
                <a:solidFill>
                  <a:schemeClr val="bg1"/>
                </a:solidFill>
                <a:latin typeface="Times New Roman" panose="02020603050405020304" pitchFamily="18" charset="0"/>
              </a:defRPr>
            </a:lvl9pPr>
          </a:lstStyle>
          <a:p>
            <a:pPr algn="just">
              <a:spcBef>
                <a:spcPts val="600"/>
              </a:spcBef>
            </a:pPr>
            <a:r>
              <a:rPr lang="en-US" altLang="en-US" sz="1800" dirty="0">
                <a:solidFill>
                  <a:schemeClr val="tx1"/>
                </a:solidFill>
                <a:cs typeface="Times New Roman" panose="02020603050405020304" pitchFamily="18" charset="0"/>
              </a:rPr>
              <a:t>NMR kept blooming in an amazing way from mid 50’s up to about mid-90’s. Mostly because of new branches of chemical NMR spectroscopy, and then because of MRI. New sequences for this and that, ... Hundreds of them! And proteins </a:t>
            </a:r>
            <a:r>
              <a:rPr lang="en-US" altLang="en-US" sz="1800" dirty="0" smtClean="0">
                <a:solidFill>
                  <a:schemeClr val="tx1"/>
                </a:solidFill>
                <a:cs typeface="Times New Roman" panose="02020603050405020304" pitchFamily="18" charset="0"/>
              </a:rPr>
              <a:t>sequencing!</a:t>
            </a:r>
          </a:p>
          <a:p>
            <a:pPr algn="ctr">
              <a:spcBef>
                <a:spcPts val="600"/>
              </a:spcBef>
            </a:pPr>
            <a:r>
              <a:rPr lang="en-US" altLang="en-US" sz="2000" b="1" dirty="0" smtClean="0">
                <a:solidFill>
                  <a:srgbClr val="00FF00"/>
                </a:solidFill>
                <a:cs typeface="Times New Roman" panose="02020603050405020304" pitchFamily="18" charset="0"/>
              </a:rPr>
              <a:t>NMR was such an </a:t>
            </a:r>
            <a:r>
              <a:rPr lang="en-US" altLang="en-US" sz="2000" b="1" dirty="0">
                <a:solidFill>
                  <a:srgbClr val="00FF00"/>
                </a:solidFill>
                <a:cs typeface="Times New Roman" panose="02020603050405020304" pitchFamily="18" charset="0"/>
              </a:rPr>
              <a:t>evergreen!</a:t>
            </a:r>
          </a:p>
          <a:p>
            <a:pPr algn="just">
              <a:spcBef>
                <a:spcPts val="600"/>
              </a:spcBef>
            </a:pPr>
            <a:r>
              <a:rPr lang="en-US" altLang="en-US" sz="1800" u="sng" dirty="0" smtClean="0">
                <a:solidFill>
                  <a:schemeClr val="tx1"/>
                </a:solidFill>
                <a:cs typeface="Times New Roman" panose="02020603050405020304" pitchFamily="18" charset="0"/>
              </a:rPr>
              <a:t>We were also continuously reminded that </a:t>
            </a:r>
            <a:r>
              <a:rPr lang="en-US" altLang="en-US" sz="1800" u="sng" dirty="0">
                <a:solidFill>
                  <a:schemeClr val="tx1"/>
                </a:solidFill>
                <a:cs typeface="Times New Roman" panose="02020603050405020304" pitchFamily="18" charset="0"/>
              </a:rPr>
              <a:t>hundreds of </a:t>
            </a:r>
            <a:r>
              <a:rPr lang="en-US" altLang="en-US" sz="1800" u="sng" dirty="0" smtClean="0">
                <a:solidFill>
                  <a:schemeClr val="tx1"/>
                </a:solidFill>
                <a:cs typeface="Times New Roman" panose="02020603050405020304" pitchFamily="18" charset="0"/>
              </a:rPr>
              <a:t>NMR applications were </a:t>
            </a:r>
            <a:r>
              <a:rPr lang="en-US" altLang="en-US" sz="1800" i="1" u="sng" dirty="0" smtClean="0">
                <a:solidFill>
                  <a:schemeClr val="tx1"/>
                </a:solidFill>
                <a:cs typeface="Times New Roman" panose="02020603050405020304" pitchFamily="18" charset="0"/>
              </a:rPr>
              <a:t>possible</a:t>
            </a:r>
            <a:r>
              <a:rPr lang="en-US" altLang="en-US" sz="1800" dirty="0" smtClean="0">
                <a:solidFill>
                  <a:schemeClr val="tx1"/>
                </a:solidFill>
                <a:cs typeface="Times New Roman" panose="02020603050405020304" pitchFamily="18" charset="0"/>
              </a:rPr>
              <a:t> </a:t>
            </a:r>
            <a:r>
              <a:rPr lang="en-US" altLang="en-US" sz="1800" dirty="0">
                <a:solidFill>
                  <a:schemeClr val="tx1"/>
                </a:solidFill>
                <a:cs typeface="Times New Roman" panose="02020603050405020304" pitchFamily="18" charset="0"/>
              </a:rPr>
              <a:t>and </a:t>
            </a:r>
            <a:r>
              <a:rPr lang="en-US" altLang="en-US" sz="1800" dirty="0" smtClean="0">
                <a:solidFill>
                  <a:schemeClr val="tx1"/>
                </a:solidFill>
                <a:cs typeface="Times New Roman" panose="02020603050405020304" pitchFamily="18" charset="0"/>
              </a:rPr>
              <a:t>it made us think that they were on the way to soon become real and important even in the real world, beyond the Academy. We only had to show that something works and it would automatically spring to life of its own.</a:t>
            </a:r>
          </a:p>
        </p:txBody>
      </p:sp>
      <p:sp>
        <p:nvSpPr>
          <p:cNvPr id="4" name="Text Box 3"/>
          <p:cNvSpPr txBox="1">
            <a:spLocks noChangeArrowheads="1"/>
          </p:cNvSpPr>
          <p:nvPr/>
        </p:nvSpPr>
        <p:spPr bwMode="auto">
          <a:xfrm>
            <a:off x="1352550" y="3733463"/>
            <a:ext cx="6438900" cy="1138773"/>
          </a:xfrm>
          <a:prstGeom prst="rect">
            <a:avLst/>
          </a:prstGeom>
          <a:solidFill>
            <a:srgbClr val="FFFFCC"/>
          </a:solidFill>
          <a:ln>
            <a:noFill/>
          </a:ln>
          <a:effectLst>
            <a:softEdge rad="63500"/>
          </a:effectLst>
        </p:spPr>
        <p:txBody>
          <a:bodyPr wrap="square" lIns="548640" tIns="365760" rIns="548640" bIns="457200">
            <a:spAutoFit/>
          </a:bodyPr>
          <a:lstStyle>
            <a:lvl1pPr>
              <a:defRPr sz="3200">
                <a:solidFill>
                  <a:schemeClr val="bg1"/>
                </a:solidFill>
                <a:latin typeface="Times New Roman" panose="02020603050405020304" pitchFamily="18" charset="0"/>
              </a:defRPr>
            </a:lvl1pPr>
            <a:lvl2pPr marL="1028700" indent="-457200">
              <a:defRPr sz="3200">
                <a:solidFill>
                  <a:schemeClr val="bg1"/>
                </a:solidFill>
                <a:latin typeface="Times New Roman" panose="02020603050405020304" pitchFamily="18" charset="0"/>
              </a:defRPr>
            </a:lvl2pPr>
            <a:lvl3pPr marL="1549400" indent="-457200">
              <a:defRPr sz="3200">
                <a:solidFill>
                  <a:schemeClr val="bg1"/>
                </a:solidFill>
                <a:latin typeface="Times New Roman" panose="02020603050405020304" pitchFamily="18" charset="0"/>
              </a:defRPr>
            </a:lvl3pPr>
            <a:lvl4pPr marL="2120900" indent="-457200">
              <a:defRPr sz="3200">
                <a:solidFill>
                  <a:schemeClr val="bg1"/>
                </a:solidFill>
                <a:latin typeface="Times New Roman" panose="02020603050405020304" pitchFamily="18" charset="0"/>
              </a:defRPr>
            </a:lvl4pPr>
            <a:lvl5pPr marL="2692400" indent="-457200">
              <a:defRPr sz="3200">
                <a:solidFill>
                  <a:schemeClr val="bg1"/>
                </a:solidFill>
                <a:latin typeface="Times New Roman" panose="02020603050405020304" pitchFamily="18" charset="0"/>
              </a:defRPr>
            </a:lvl5pPr>
            <a:lvl6pPr marL="3149600" indent="-457200" eaLnBrk="0" fontAlgn="base" hangingPunct="0">
              <a:spcBef>
                <a:spcPct val="0"/>
              </a:spcBef>
              <a:spcAft>
                <a:spcPct val="0"/>
              </a:spcAft>
              <a:defRPr sz="3200">
                <a:solidFill>
                  <a:schemeClr val="bg1"/>
                </a:solidFill>
                <a:latin typeface="Times New Roman" panose="02020603050405020304" pitchFamily="18" charset="0"/>
              </a:defRPr>
            </a:lvl6pPr>
            <a:lvl7pPr marL="3606800" indent="-457200" eaLnBrk="0" fontAlgn="base" hangingPunct="0">
              <a:spcBef>
                <a:spcPct val="0"/>
              </a:spcBef>
              <a:spcAft>
                <a:spcPct val="0"/>
              </a:spcAft>
              <a:defRPr sz="3200">
                <a:solidFill>
                  <a:schemeClr val="bg1"/>
                </a:solidFill>
                <a:latin typeface="Times New Roman" panose="02020603050405020304" pitchFamily="18" charset="0"/>
              </a:defRPr>
            </a:lvl7pPr>
            <a:lvl8pPr marL="4064000" indent="-457200" eaLnBrk="0" fontAlgn="base" hangingPunct="0">
              <a:spcBef>
                <a:spcPct val="0"/>
              </a:spcBef>
              <a:spcAft>
                <a:spcPct val="0"/>
              </a:spcAft>
              <a:defRPr sz="3200">
                <a:solidFill>
                  <a:schemeClr val="bg1"/>
                </a:solidFill>
                <a:latin typeface="Times New Roman" panose="02020603050405020304" pitchFamily="18" charset="0"/>
              </a:defRPr>
            </a:lvl8pPr>
            <a:lvl9pPr marL="4521200" indent="-457200" eaLnBrk="0" fontAlgn="base" hangingPunct="0">
              <a:spcBef>
                <a:spcPct val="0"/>
              </a:spcBef>
              <a:spcAft>
                <a:spcPct val="0"/>
              </a:spcAft>
              <a:defRPr sz="3200">
                <a:solidFill>
                  <a:schemeClr val="bg1"/>
                </a:solidFill>
                <a:latin typeface="Times New Roman" panose="02020603050405020304" pitchFamily="18" charset="0"/>
              </a:defRPr>
            </a:lvl9pPr>
          </a:lstStyle>
          <a:p>
            <a:pPr algn="ctr">
              <a:spcBef>
                <a:spcPts val="600"/>
              </a:spcBef>
            </a:pPr>
            <a:r>
              <a:rPr lang="en-US" altLang="en-US" sz="2000" b="1" u="sng" dirty="0" smtClean="0">
                <a:solidFill>
                  <a:srgbClr val="FF0000"/>
                </a:solidFill>
                <a:cs typeface="Times New Roman" panose="02020603050405020304" pitchFamily="18" charset="0"/>
              </a:rPr>
              <a:t>Alas! It does not work that way!</a:t>
            </a:r>
          </a:p>
        </p:txBody>
      </p:sp>
      <p:sp>
        <p:nvSpPr>
          <p:cNvPr id="6" name="Text Box 6"/>
          <p:cNvSpPr txBox="1">
            <a:spLocks noChangeArrowheads="1"/>
          </p:cNvSpPr>
          <p:nvPr/>
        </p:nvSpPr>
        <p:spPr bwMode="auto">
          <a:xfrm>
            <a:off x="0" y="6356350"/>
            <a:ext cx="9144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00" noProof="1">
                <a:cs typeface="Times New Roman" panose="02020603050405020304" pitchFamily="18" charset="0"/>
              </a:rPr>
              <a:t>Presented at </a:t>
            </a:r>
            <a:r>
              <a:rPr lang="en-US" altLang="en-US" sz="1400" i="1" noProof="1">
                <a:cs typeface="Times New Roman" panose="02020603050405020304" pitchFamily="18" charset="0"/>
              </a:rPr>
              <a:t>MRPM13</a:t>
            </a:r>
            <a:r>
              <a:rPr lang="en-US" altLang="en-US" sz="1400" noProof="1">
                <a:cs typeface="Times New Roman" panose="02020603050405020304" pitchFamily="18" charset="0"/>
              </a:rPr>
              <a:t>, Bologna, Italy, 4-8 September 2016</a:t>
            </a:r>
          </a:p>
        </p:txBody>
      </p:sp>
    </p:spTree>
    <p:extLst>
      <p:ext uri="{BB962C8B-B14F-4D97-AF65-F5344CB8AC3E}">
        <p14:creationId xmlns:p14="http://schemas.microsoft.com/office/powerpoint/2010/main" val="335441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314960"/>
            <a:ext cx="9144000" cy="492443"/>
          </a:xfrm>
        </p:spPr>
        <p:txBody>
          <a:bodyPr>
            <a:spAutoFit/>
          </a:bodyPr>
          <a:lstStyle/>
          <a:p>
            <a:r>
              <a:rPr lang="en-GB" altLang="en-US" sz="2600" b="1" dirty="0" smtClean="0">
                <a:solidFill>
                  <a:srgbClr val="FFFF99"/>
                </a:solidFill>
                <a:cs typeface="Times New Roman" panose="02020603050405020304" pitchFamily="18" charset="0"/>
              </a:rPr>
              <a:t>Current NMR applications and markets</a:t>
            </a:r>
            <a:endParaRPr lang="en-GB" altLang="en-US" sz="2600" b="1" noProof="1" smtClean="0">
              <a:solidFill>
                <a:srgbClr val="FFFF99"/>
              </a:solidFill>
              <a:cs typeface="Times New Roman" panose="02020603050405020304" pitchFamily="18" charset="0"/>
            </a:endParaRPr>
          </a:p>
        </p:txBody>
      </p:sp>
      <p:sp>
        <p:nvSpPr>
          <p:cNvPr id="9219" name="Text Box 3"/>
          <p:cNvSpPr txBox="1">
            <a:spLocks noChangeArrowheads="1"/>
          </p:cNvSpPr>
          <p:nvPr/>
        </p:nvSpPr>
        <p:spPr bwMode="auto">
          <a:xfrm>
            <a:off x="0" y="896938"/>
            <a:ext cx="9144000" cy="3370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960" rIns="822960">
            <a:spAutoFit/>
          </a:bodyPr>
          <a:lstStyle>
            <a:lvl1pPr>
              <a:defRPr sz="3200">
                <a:solidFill>
                  <a:schemeClr val="bg1"/>
                </a:solidFill>
                <a:latin typeface="Times New Roman" panose="02020603050405020304" pitchFamily="18" charset="0"/>
              </a:defRPr>
            </a:lvl1pPr>
            <a:lvl2pPr marL="1028700" indent="-457200">
              <a:defRPr sz="3200">
                <a:solidFill>
                  <a:schemeClr val="bg1"/>
                </a:solidFill>
                <a:latin typeface="Times New Roman" panose="02020603050405020304" pitchFamily="18" charset="0"/>
              </a:defRPr>
            </a:lvl2pPr>
            <a:lvl3pPr marL="1549400" indent="-457200">
              <a:defRPr sz="3200">
                <a:solidFill>
                  <a:schemeClr val="bg1"/>
                </a:solidFill>
                <a:latin typeface="Times New Roman" panose="02020603050405020304" pitchFamily="18" charset="0"/>
              </a:defRPr>
            </a:lvl3pPr>
            <a:lvl4pPr marL="2120900" indent="-457200">
              <a:defRPr sz="3200">
                <a:solidFill>
                  <a:schemeClr val="bg1"/>
                </a:solidFill>
                <a:latin typeface="Times New Roman" panose="02020603050405020304" pitchFamily="18" charset="0"/>
              </a:defRPr>
            </a:lvl4pPr>
            <a:lvl5pPr marL="2692400" indent="-457200">
              <a:defRPr sz="3200">
                <a:solidFill>
                  <a:schemeClr val="bg1"/>
                </a:solidFill>
                <a:latin typeface="Times New Roman" panose="02020603050405020304" pitchFamily="18" charset="0"/>
              </a:defRPr>
            </a:lvl5pPr>
            <a:lvl6pPr marL="3149600" indent="-457200" eaLnBrk="0" fontAlgn="base" hangingPunct="0">
              <a:spcBef>
                <a:spcPct val="0"/>
              </a:spcBef>
              <a:spcAft>
                <a:spcPct val="0"/>
              </a:spcAft>
              <a:defRPr sz="3200">
                <a:solidFill>
                  <a:schemeClr val="bg1"/>
                </a:solidFill>
                <a:latin typeface="Times New Roman" panose="02020603050405020304" pitchFamily="18" charset="0"/>
              </a:defRPr>
            </a:lvl6pPr>
            <a:lvl7pPr marL="3606800" indent="-457200" eaLnBrk="0" fontAlgn="base" hangingPunct="0">
              <a:spcBef>
                <a:spcPct val="0"/>
              </a:spcBef>
              <a:spcAft>
                <a:spcPct val="0"/>
              </a:spcAft>
              <a:defRPr sz="3200">
                <a:solidFill>
                  <a:schemeClr val="bg1"/>
                </a:solidFill>
                <a:latin typeface="Times New Roman" panose="02020603050405020304" pitchFamily="18" charset="0"/>
              </a:defRPr>
            </a:lvl7pPr>
            <a:lvl8pPr marL="4064000" indent="-457200" eaLnBrk="0" fontAlgn="base" hangingPunct="0">
              <a:spcBef>
                <a:spcPct val="0"/>
              </a:spcBef>
              <a:spcAft>
                <a:spcPct val="0"/>
              </a:spcAft>
              <a:defRPr sz="3200">
                <a:solidFill>
                  <a:schemeClr val="bg1"/>
                </a:solidFill>
                <a:latin typeface="Times New Roman" panose="02020603050405020304" pitchFamily="18" charset="0"/>
              </a:defRPr>
            </a:lvl8pPr>
            <a:lvl9pPr marL="4521200" indent="-457200" eaLnBrk="0" fontAlgn="base" hangingPunct="0">
              <a:spcBef>
                <a:spcPct val="0"/>
              </a:spcBef>
              <a:spcAft>
                <a:spcPct val="0"/>
              </a:spcAft>
              <a:defRPr sz="3200">
                <a:solidFill>
                  <a:schemeClr val="bg1"/>
                </a:solidFill>
                <a:latin typeface="Times New Roman" panose="02020603050405020304" pitchFamily="18" charset="0"/>
              </a:defRPr>
            </a:lvl9pPr>
          </a:lstStyle>
          <a:p>
            <a:pPr algn="just">
              <a:spcBef>
                <a:spcPts val="600"/>
              </a:spcBef>
            </a:pPr>
            <a:r>
              <a:rPr lang="en-US" altLang="en-US" sz="1800" dirty="0" smtClean="0">
                <a:solidFill>
                  <a:schemeClr val="tx1"/>
                </a:solidFill>
                <a:cs typeface="Times New Roman" panose="02020603050405020304" pitchFamily="18" charset="0"/>
              </a:rPr>
              <a:t>Excluding </a:t>
            </a:r>
            <a:r>
              <a:rPr lang="en-US" altLang="en-US" sz="1800" dirty="0">
                <a:solidFill>
                  <a:schemeClr val="tx1"/>
                </a:solidFill>
                <a:cs typeface="Times New Roman" panose="02020603050405020304" pitchFamily="18" charset="0"/>
              </a:rPr>
              <a:t>MRI, practical NMR </a:t>
            </a:r>
            <a:r>
              <a:rPr lang="en-US" altLang="en-US" sz="1800" dirty="0" smtClean="0">
                <a:solidFill>
                  <a:schemeClr val="tx1"/>
                </a:solidFill>
                <a:cs typeface="Times New Roman" panose="02020603050405020304" pitchFamily="18" charset="0"/>
              </a:rPr>
              <a:t>applications used in non-academic environments (meaning not just in once-only research studies) include:</a:t>
            </a:r>
          </a:p>
          <a:p>
            <a:pPr marL="685800" indent="-228600" algn="just">
              <a:spcBef>
                <a:spcPts val="600"/>
              </a:spcBef>
              <a:buFont typeface="Arial" panose="020B0604020202020204" pitchFamily="34" charset="0"/>
              <a:buChar char="•"/>
            </a:pPr>
            <a:r>
              <a:rPr lang="en-US" altLang="en-US" sz="1800" dirty="0" smtClean="0">
                <a:solidFill>
                  <a:schemeClr val="tx1"/>
                </a:solidFill>
                <a:cs typeface="Times New Roman" panose="02020603050405020304" pitchFamily="18" charset="0"/>
              </a:rPr>
              <a:t>spectroscopy </a:t>
            </a:r>
            <a:r>
              <a:rPr lang="en-US" altLang="en-US" sz="1800" dirty="0">
                <a:solidFill>
                  <a:schemeClr val="tx1"/>
                </a:solidFill>
                <a:cs typeface="Times New Roman" panose="02020603050405020304" pitchFamily="18" charset="0"/>
              </a:rPr>
              <a:t>for chemists </a:t>
            </a:r>
            <a:r>
              <a:rPr lang="en-US" altLang="en-US" sz="1800" dirty="0" smtClean="0">
                <a:solidFill>
                  <a:schemeClr val="tx1"/>
                </a:solidFill>
                <a:cs typeface="Times New Roman" panose="02020603050405020304" pitchFamily="18" charset="0"/>
              </a:rPr>
              <a:t>(</a:t>
            </a:r>
            <a:r>
              <a:rPr lang="en-US" altLang="en-US" sz="1800" dirty="0" smtClean="0">
                <a:solidFill>
                  <a:srgbClr val="FFFF00"/>
                </a:solidFill>
                <a:cs typeface="Times New Roman" panose="02020603050405020304" pitchFamily="18" charset="0"/>
              </a:rPr>
              <a:t>85%</a:t>
            </a:r>
            <a:r>
              <a:rPr lang="en-US" altLang="en-US" sz="1800" dirty="0" smtClean="0">
                <a:solidFill>
                  <a:schemeClr val="tx1"/>
                </a:solidFill>
                <a:cs typeface="Times New Roman" panose="02020603050405020304" pitchFamily="18" charset="0"/>
              </a:rPr>
              <a:t>),</a:t>
            </a:r>
          </a:p>
          <a:p>
            <a:pPr marL="685800" indent="-228600" algn="just">
              <a:spcBef>
                <a:spcPts val="0"/>
              </a:spcBef>
              <a:buFont typeface="Arial" panose="020B0604020202020204" pitchFamily="34" charset="0"/>
              <a:buChar char="•"/>
            </a:pPr>
            <a:r>
              <a:rPr lang="en-US" altLang="en-US" sz="1800" dirty="0" smtClean="0">
                <a:solidFill>
                  <a:schemeClr val="tx1"/>
                </a:solidFill>
                <a:cs typeface="Times New Roman" panose="02020603050405020304" pitchFamily="18" charset="0"/>
              </a:rPr>
              <a:t>process-control (</a:t>
            </a:r>
            <a:r>
              <a:rPr lang="en-US" altLang="en-US" sz="1800" dirty="0" smtClean="0">
                <a:solidFill>
                  <a:srgbClr val="FFFF00"/>
                </a:solidFill>
                <a:cs typeface="Times New Roman" panose="02020603050405020304" pitchFamily="18" charset="0"/>
              </a:rPr>
              <a:t>5%</a:t>
            </a:r>
            <a:r>
              <a:rPr lang="en-US" altLang="en-US" sz="1800" dirty="0" smtClean="0">
                <a:solidFill>
                  <a:schemeClr val="tx1"/>
                </a:solidFill>
                <a:cs typeface="Times New Roman" panose="02020603050405020304" pitchFamily="18" charset="0"/>
              </a:rPr>
              <a:t>, </a:t>
            </a:r>
            <a:r>
              <a:rPr lang="en-US" altLang="en-US" sz="1800" dirty="0">
                <a:solidFill>
                  <a:schemeClr val="tx1"/>
                </a:solidFill>
                <a:cs typeface="Times New Roman" panose="02020603050405020304" pitchFamily="18" charset="0"/>
              </a:rPr>
              <a:t>still of chemical nature</a:t>
            </a:r>
            <a:r>
              <a:rPr lang="en-US" altLang="en-US" sz="1800" dirty="0" smtClean="0">
                <a:solidFill>
                  <a:schemeClr val="tx1"/>
                </a:solidFill>
                <a:cs typeface="Times New Roman" panose="02020603050405020304" pitchFamily="18" charset="0"/>
              </a:rPr>
              <a:t>),</a:t>
            </a:r>
          </a:p>
          <a:p>
            <a:pPr marL="685800" indent="-228600" algn="just">
              <a:spcBef>
                <a:spcPts val="0"/>
              </a:spcBef>
              <a:buFont typeface="Arial" panose="020B0604020202020204" pitchFamily="34" charset="0"/>
              <a:buChar char="•"/>
            </a:pPr>
            <a:r>
              <a:rPr lang="en-US" altLang="en-US" sz="1800" dirty="0" smtClean="0">
                <a:solidFill>
                  <a:schemeClr val="tx1"/>
                </a:solidFill>
                <a:cs typeface="Times New Roman" panose="02020603050405020304" pitchFamily="18" charset="0"/>
              </a:rPr>
              <a:t>well-logging (</a:t>
            </a:r>
            <a:r>
              <a:rPr lang="en-US" altLang="en-US" sz="1800" dirty="0" smtClean="0">
                <a:solidFill>
                  <a:srgbClr val="FFFF00"/>
                </a:solidFill>
                <a:cs typeface="Times New Roman" panose="02020603050405020304" pitchFamily="18" charset="0"/>
              </a:rPr>
              <a:t>5%</a:t>
            </a:r>
            <a:r>
              <a:rPr lang="en-US" altLang="en-US" sz="1800" dirty="0" smtClean="0">
                <a:solidFill>
                  <a:schemeClr val="tx1"/>
                </a:solidFill>
                <a:cs typeface="Times New Roman" panose="02020603050405020304" pitchFamily="18" charset="0"/>
              </a:rPr>
              <a:t>, </a:t>
            </a:r>
            <a:r>
              <a:rPr lang="en-US" altLang="en-US" sz="1800" dirty="0">
                <a:solidFill>
                  <a:schemeClr val="tx1"/>
                </a:solidFill>
                <a:cs typeface="Times New Roman" panose="02020603050405020304" pitchFamily="18" charset="0"/>
              </a:rPr>
              <a:t>often home-made</a:t>
            </a:r>
            <a:r>
              <a:rPr lang="en-US" altLang="en-US" sz="1800" dirty="0" smtClean="0">
                <a:solidFill>
                  <a:schemeClr val="tx1"/>
                </a:solidFill>
                <a:cs typeface="Times New Roman" panose="02020603050405020304" pitchFamily="18" charset="0"/>
              </a:rPr>
              <a:t>),</a:t>
            </a:r>
          </a:p>
          <a:p>
            <a:pPr marL="685800" indent="-228600" algn="just">
              <a:spcBef>
                <a:spcPts val="0"/>
              </a:spcBef>
              <a:buFont typeface="Arial" panose="020B0604020202020204" pitchFamily="34" charset="0"/>
              <a:buChar char="•"/>
            </a:pPr>
            <a:r>
              <a:rPr lang="en-US" altLang="en-US" sz="1800" dirty="0" smtClean="0">
                <a:solidFill>
                  <a:schemeClr val="tx1"/>
                </a:solidFill>
                <a:cs typeface="Times New Roman" panose="02020603050405020304" pitchFamily="18" charset="0"/>
              </a:rPr>
              <a:t>relaxometry </a:t>
            </a:r>
            <a:r>
              <a:rPr lang="en-US" altLang="en-US" sz="1800" dirty="0">
                <a:solidFill>
                  <a:schemeClr val="tx1"/>
                </a:solidFill>
                <a:cs typeface="Times New Roman" panose="02020603050405020304" pitchFamily="18" charset="0"/>
              </a:rPr>
              <a:t>of </a:t>
            </a:r>
            <a:r>
              <a:rPr lang="en-US" altLang="en-US" sz="1800" dirty="0" smtClean="0">
                <a:solidFill>
                  <a:schemeClr val="tx1"/>
                </a:solidFill>
                <a:cs typeface="Times New Roman" panose="02020603050405020304" pitchFamily="18" charset="0"/>
              </a:rPr>
              <a:t>materials (</a:t>
            </a:r>
            <a:r>
              <a:rPr lang="en-US" altLang="en-US" sz="1800" dirty="0" smtClean="0">
                <a:solidFill>
                  <a:srgbClr val="FFFF00"/>
                </a:solidFill>
                <a:cs typeface="Times New Roman" panose="02020603050405020304" pitchFamily="18" charset="0"/>
              </a:rPr>
              <a:t>1%</a:t>
            </a:r>
            <a:r>
              <a:rPr lang="en-US" altLang="en-US" sz="1800" dirty="0" smtClean="0">
                <a:solidFill>
                  <a:schemeClr val="tx1"/>
                </a:solidFill>
                <a:cs typeface="Times New Roman" panose="02020603050405020304" pitchFamily="18" charset="0"/>
              </a:rPr>
              <a:t>, preferably FFC),</a:t>
            </a:r>
          </a:p>
          <a:p>
            <a:pPr marL="685800" indent="-228600" algn="just">
              <a:spcBef>
                <a:spcPts val="0"/>
              </a:spcBef>
              <a:buFont typeface="Arial" panose="020B0604020202020204" pitchFamily="34" charset="0"/>
              <a:buChar char="•"/>
            </a:pPr>
            <a:r>
              <a:rPr lang="en-US" altLang="en-US" sz="1800" dirty="0" err="1" smtClean="0">
                <a:solidFill>
                  <a:schemeClr val="tx1"/>
                </a:solidFill>
                <a:cs typeface="Times New Roman" panose="02020603050405020304" pitchFamily="18" charset="0"/>
              </a:rPr>
              <a:t>porometry</a:t>
            </a:r>
            <a:r>
              <a:rPr lang="en-US" altLang="en-US" sz="1800" dirty="0" smtClean="0">
                <a:solidFill>
                  <a:schemeClr val="tx1"/>
                </a:solidFill>
                <a:cs typeface="Times New Roman" panose="02020603050405020304" pitchFamily="18" charset="0"/>
              </a:rPr>
              <a:t> (</a:t>
            </a:r>
            <a:r>
              <a:rPr lang="en-US" altLang="en-US" sz="1800" dirty="0" smtClean="0">
                <a:solidFill>
                  <a:srgbClr val="FFFF00"/>
                </a:solidFill>
                <a:cs typeface="Times New Roman" panose="02020603050405020304" pitchFamily="18" charset="0"/>
              </a:rPr>
              <a:t>0.5%</a:t>
            </a:r>
            <a:r>
              <a:rPr lang="en-US" altLang="en-US" sz="1800" dirty="0" smtClean="0">
                <a:solidFill>
                  <a:schemeClr val="tx1"/>
                </a:solidFill>
                <a:cs typeface="Times New Roman" panose="02020603050405020304" pitchFamily="18" charset="0"/>
              </a:rPr>
              <a:t>),</a:t>
            </a:r>
          </a:p>
          <a:p>
            <a:pPr marL="685800" indent="-228600" algn="just">
              <a:spcBef>
                <a:spcPts val="0"/>
              </a:spcBef>
              <a:buFont typeface="Arial" panose="020B0604020202020204" pitchFamily="34" charset="0"/>
              <a:buChar char="•"/>
            </a:pPr>
            <a:r>
              <a:rPr lang="en-US" altLang="en-US" sz="1800" dirty="0" smtClean="0">
                <a:solidFill>
                  <a:schemeClr val="tx1"/>
                </a:solidFill>
                <a:cs typeface="Times New Roman" panose="02020603050405020304" pitchFamily="18" charset="0"/>
              </a:rPr>
              <a:t>superconductivity research (</a:t>
            </a:r>
            <a:r>
              <a:rPr lang="en-US" altLang="en-US" sz="1800" dirty="0" smtClean="0">
                <a:solidFill>
                  <a:srgbClr val="FFFF00"/>
                </a:solidFill>
                <a:cs typeface="Times New Roman" panose="02020603050405020304" pitchFamily="18" charset="0"/>
              </a:rPr>
              <a:t>0.5%</a:t>
            </a:r>
            <a:r>
              <a:rPr lang="en-US" altLang="en-US" sz="1800" dirty="0" smtClean="0">
                <a:solidFill>
                  <a:schemeClr val="tx1"/>
                </a:solidFill>
                <a:cs typeface="Times New Roman" panose="02020603050405020304" pitchFamily="18" charset="0"/>
              </a:rPr>
              <a:t>),</a:t>
            </a:r>
          </a:p>
          <a:p>
            <a:pPr marL="685800" indent="-228600" algn="just">
              <a:spcBef>
                <a:spcPts val="0"/>
              </a:spcBef>
              <a:buFont typeface="Arial" panose="020B0604020202020204" pitchFamily="34" charset="0"/>
              <a:buChar char="•"/>
            </a:pPr>
            <a:r>
              <a:rPr lang="en-US" altLang="en-US" sz="1800" dirty="0" smtClean="0">
                <a:solidFill>
                  <a:schemeClr val="tx1"/>
                </a:solidFill>
                <a:cs typeface="Times New Roman" panose="02020603050405020304" pitchFamily="18" charset="0"/>
              </a:rPr>
              <a:t>... tens </a:t>
            </a:r>
            <a:r>
              <a:rPr lang="en-US" altLang="en-US" sz="1800" dirty="0">
                <a:solidFill>
                  <a:schemeClr val="tx1"/>
                </a:solidFill>
                <a:cs typeface="Times New Roman" panose="02020603050405020304" pitchFamily="18" charset="0"/>
              </a:rPr>
              <a:t>of techniques sharing the remaining </a:t>
            </a:r>
            <a:r>
              <a:rPr lang="en-US" altLang="en-US" sz="1800" dirty="0" smtClean="0">
                <a:solidFill>
                  <a:srgbClr val="FFFF00"/>
                </a:solidFill>
                <a:cs typeface="Times New Roman" panose="02020603050405020304" pitchFamily="18" charset="0"/>
              </a:rPr>
              <a:t>3%</a:t>
            </a:r>
            <a:r>
              <a:rPr lang="en-US" altLang="en-US" sz="1800" dirty="0" smtClean="0">
                <a:solidFill>
                  <a:schemeClr val="tx1"/>
                </a:solidFill>
                <a:cs typeface="Times New Roman" panose="02020603050405020304" pitchFamily="18" charset="0"/>
              </a:rPr>
              <a:t> (food industry</a:t>
            </a:r>
            <a:r>
              <a:rPr lang="en-US" altLang="en-US" sz="1800" dirty="0">
                <a:solidFill>
                  <a:schemeClr val="tx1"/>
                </a:solidFill>
                <a:cs typeface="Times New Roman" panose="02020603050405020304" pitchFamily="18" charset="0"/>
              </a:rPr>
              <a:t>, quality </a:t>
            </a:r>
            <a:r>
              <a:rPr lang="en-US" altLang="en-US" sz="1800" dirty="0" smtClean="0">
                <a:solidFill>
                  <a:schemeClr val="tx1"/>
                </a:solidFill>
                <a:cs typeface="Times New Roman" panose="02020603050405020304" pitchFamily="18" charset="0"/>
              </a:rPr>
              <a:t>control, fraud prevention, historic </a:t>
            </a:r>
            <a:r>
              <a:rPr lang="en-US" altLang="en-US" sz="1800" dirty="0">
                <a:solidFill>
                  <a:schemeClr val="tx1"/>
                </a:solidFill>
                <a:cs typeface="Times New Roman" panose="02020603050405020304" pitchFamily="18" charset="0"/>
              </a:rPr>
              <a:t>heritage, </a:t>
            </a:r>
            <a:r>
              <a:rPr lang="en-US" altLang="en-US" sz="1800" dirty="0" smtClean="0">
                <a:solidFill>
                  <a:schemeClr val="tx1"/>
                </a:solidFill>
                <a:cs typeface="Times New Roman" panose="02020603050405020304" pitchFamily="18" charset="0"/>
              </a:rPr>
              <a:t>MFM, geo-prospecting, ...)</a:t>
            </a:r>
          </a:p>
          <a:p>
            <a:pPr algn="just">
              <a:spcBef>
                <a:spcPts val="1200"/>
              </a:spcBef>
            </a:pPr>
            <a:r>
              <a:rPr lang="en-US" altLang="en-US" sz="1200" dirty="0" smtClean="0">
                <a:solidFill>
                  <a:schemeClr val="tx1"/>
                </a:solidFill>
                <a:cs typeface="Times New Roman" panose="02020603050405020304" pitchFamily="18" charset="0"/>
              </a:rPr>
              <a:t>Note: The numbers in parentheses are my estimates and may be quite off in some cases.</a:t>
            </a:r>
            <a:r>
              <a:rPr lang="en-US" altLang="en-US" sz="1800" dirty="0" smtClean="0">
                <a:solidFill>
                  <a:schemeClr val="tx1"/>
                </a:solidFill>
                <a:cs typeface="Times New Roman" panose="02020603050405020304" pitchFamily="18" charset="0"/>
              </a:rPr>
              <a:t> </a:t>
            </a:r>
            <a:endParaRPr lang="en-US" altLang="en-US" sz="1800" dirty="0">
              <a:solidFill>
                <a:schemeClr val="tx1"/>
              </a:solidFill>
              <a:cs typeface="Times New Roman" panose="02020603050405020304" pitchFamily="18" charset="0"/>
            </a:endParaRPr>
          </a:p>
        </p:txBody>
      </p:sp>
      <p:sp>
        <p:nvSpPr>
          <p:cNvPr id="4" name="Text Box 3"/>
          <p:cNvSpPr txBox="1">
            <a:spLocks noChangeArrowheads="1"/>
          </p:cNvSpPr>
          <p:nvPr/>
        </p:nvSpPr>
        <p:spPr bwMode="auto">
          <a:xfrm>
            <a:off x="620711" y="2762129"/>
            <a:ext cx="7902574" cy="2215991"/>
          </a:xfrm>
          <a:prstGeom prst="rect">
            <a:avLst/>
          </a:prstGeom>
          <a:solidFill>
            <a:srgbClr val="FFFFCC"/>
          </a:solidFill>
          <a:ln>
            <a:noFill/>
          </a:ln>
          <a:effectLst>
            <a:softEdge rad="63500"/>
          </a:effectLst>
        </p:spPr>
        <p:txBody>
          <a:bodyPr wrap="square" lIns="274320" tIns="182880" rIns="274320" bIns="182880">
            <a:spAutoFit/>
          </a:bodyPr>
          <a:lstStyle>
            <a:lvl1pPr>
              <a:defRPr sz="3200">
                <a:solidFill>
                  <a:schemeClr val="bg1"/>
                </a:solidFill>
                <a:latin typeface="Times New Roman" panose="02020603050405020304" pitchFamily="18" charset="0"/>
              </a:defRPr>
            </a:lvl1pPr>
            <a:lvl2pPr marL="1028700" indent="-457200">
              <a:defRPr sz="3200">
                <a:solidFill>
                  <a:schemeClr val="bg1"/>
                </a:solidFill>
                <a:latin typeface="Times New Roman" panose="02020603050405020304" pitchFamily="18" charset="0"/>
              </a:defRPr>
            </a:lvl2pPr>
            <a:lvl3pPr marL="1549400" indent="-457200">
              <a:defRPr sz="3200">
                <a:solidFill>
                  <a:schemeClr val="bg1"/>
                </a:solidFill>
                <a:latin typeface="Times New Roman" panose="02020603050405020304" pitchFamily="18" charset="0"/>
              </a:defRPr>
            </a:lvl3pPr>
            <a:lvl4pPr marL="2120900" indent="-457200">
              <a:defRPr sz="3200">
                <a:solidFill>
                  <a:schemeClr val="bg1"/>
                </a:solidFill>
                <a:latin typeface="Times New Roman" panose="02020603050405020304" pitchFamily="18" charset="0"/>
              </a:defRPr>
            </a:lvl4pPr>
            <a:lvl5pPr marL="2692400" indent="-457200">
              <a:defRPr sz="3200">
                <a:solidFill>
                  <a:schemeClr val="bg1"/>
                </a:solidFill>
                <a:latin typeface="Times New Roman" panose="02020603050405020304" pitchFamily="18" charset="0"/>
              </a:defRPr>
            </a:lvl5pPr>
            <a:lvl6pPr marL="3149600" indent="-457200" eaLnBrk="0" fontAlgn="base" hangingPunct="0">
              <a:spcBef>
                <a:spcPct val="0"/>
              </a:spcBef>
              <a:spcAft>
                <a:spcPct val="0"/>
              </a:spcAft>
              <a:defRPr sz="3200">
                <a:solidFill>
                  <a:schemeClr val="bg1"/>
                </a:solidFill>
                <a:latin typeface="Times New Roman" panose="02020603050405020304" pitchFamily="18" charset="0"/>
              </a:defRPr>
            </a:lvl6pPr>
            <a:lvl7pPr marL="3606800" indent="-457200" eaLnBrk="0" fontAlgn="base" hangingPunct="0">
              <a:spcBef>
                <a:spcPct val="0"/>
              </a:spcBef>
              <a:spcAft>
                <a:spcPct val="0"/>
              </a:spcAft>
              <a:defRPr sz="3200">
                <a:solidFill>
                  <a:schemeClr val="bg1"/>
                </a:solidFill>
                <a:latin typeface="Times New Roman" panose="02020603050405020304" pitchFamily="18" charset="0"/>
              </a:defRPr>
            </a:lvl7pPr>
            <a:lvl8pPr marL="4064000" indent="-457200" eaLnBrk="0" fontAlgn="base" hangingPunct="0">
              <a:spcBef>
                <a:spcPct val="0"/>
              </a:spcBef>
              <a:spcAft>
                <a:spcPct val="0"/>
              </a:spcAft>
              <a:defRPr sz="3200">
                <a:solidFill>
                  <a:schemeClr val="bg1"/>
                </a:solidFill>
                <a:latin typeface="Times New Roman" panose="02020603050405020304" pitchFamily="18" charset="0"/>
              </a:defRPr>
            </a:lvl8pPr>
            <a:lvl9pPr marL="4521200" indent="-457200" eaLnBrk="0" fontAlgn="base" hangingPunct="0">
              <a:spcBef>
                <a:spcPct val="0"/>
              </a:spcBef>
              <a:spcAft>
                <a:spcPct val="0"/>
              </a:spcAft>
              <a:defRPr sz="3200">
                <a:solidFill>
                  <a:schemeClr val="bg1"/>
                </a:solidFill>
                <a:latin typeface="Times New Roman" panose="02020603050405020304" pitchFamily="18" charset="0"/>
              </a:defRPr>
            </a:lvl9pPr>
          </a:lstStyle>
          <a:p>
            <a:pPr algn="ctr">
              <a:spcBef>
                <a:spcPts val="600"/>
              </a:spcBef>
            </a:pPr>
            <a:r>
              <a:rPr lang="en-US" altLang="en-US" sz="1800" dirty="0" smtClean="0">
                <a:solidFill>
                  <a:schemeClr val="bg2"/>
                </a:solidFill>
                <a:cs typeface="Times New Roman" panose="02020603050405020304" pitchFamily="18" charset="0"/>
              </a:rPr>
              <a:t>Consider also that in </a:t>
            </a:r>
            <a:r>
              <a:rPr lang="en-US" altLang="en-US" sz="1800" dirty="0">
                <a:solidFill>
                  <a:schemeClr val="bg2"/>
                </a:solidFill>
                <a:cs typeface="Times New Roman" panose="02020603050405020304" pitchFamily="18" charset="0"/>
              </a:rPr>
              <a:t>most </a:t>
            </a:r>
            <a:r>
              <a:rPr lang="en-US" altLang="en-US" sz="1800" dirty="0" smtClean="0">
                <a:solidFill>
                  <a:schemeClr val="bg2"/>
                </a:solidFill>
                <a:cs typeface="Times New Roman" panose="02020603050405020304" pitchFamily="18" charset="0"/>
              </a:rPr>
              <a:t>categories,</a:t>
            </a:r>
          </a:p>
          <a:p>
            <a:pPr algn="ctr">
              <a:spcBef>
                <a:spcPts val="600"/>
              </a:spcBef>
            </a:pPr>
            <a:r>
              <a:rPr lang="en-US" altLang="en-US" sz="2000" b="1" dirty="0" smtClean="0">
                <a:solidFill>
                  <a:srgbClr val="FF0000"/>
                </a:solidFill>
                <a:cs typeface="Times New Roman" panose="02020603050405020304" pitchFamily="18" charset="0"/>
              </a:rPr>
              <a:t>NMR </a:t>
            </a:r>
            <a:r>
              <a:rPr lang="en-US" altLang="en-US" sz="2000" b="1" dirty="0">
                <a:solidFill>
                  <a:srgbClr val="FF0000"/>
                </a:solidFill>
                <a:cs typeface="Times New Roman" panose="02020603050405020304" pitchFamily="18" charset="0"/>
              </a:rPr>
              <a:t>is </a:t>
            </a:r>
            <a:r>
              <a:rPr lang="en-US" altLang="en-US" sz="2000" b="1" dirty="0" smtClean="0">
                <a:solidFill>
                  <a:srgbClr val="FF0000"/>
                </a:solidFill>
                <a:cs typeface="Times New Roman" panose="02020603050405020304" pitchFamily="18" charset="0"/>
              </a:rPr>
              <a:t>in </a:t>
            </a:r>
            <a:r>
              <a:rPr lang="en-US" altLang="en-US" sz="2000" b="1" dirty="0">
                <a:solidFill>
                  <a:srgbClr val="FF0000"/>
                </a:solidFill>
                <a:cs typeface="Times New Roman" panose="02020603050405020304" pitchFamily="18" charset="0"/>
              </a:rPr>
              <a:t>competition with other methodologies, and </a:t>
            </a:r>
            <a:r>
              <a:rPr lang="en-US" altLang="en-US" sz="2000" b="1" dirty="0" smtClean="0">
                <a:solidFill>
                  <a:srgbClr val="FF0000"/>
                </a:solidFill>
                <a:cs typeface="Times New Roman" panose="02020603050405020304" pitchFamily="18" charset="0"/>
              </a:rPr>
              <a:t>often </a:t>
            </a:r>
            <a:r>
              <a:rPr lang="en-US" altLang="en-US" sz="2000" b="1" dirty="0">
                <a:solidFill>
                  <a:srgbClr val="FF0000"/>
                </a:solidFill>
                <a:cs typeface="Times New Roman" panose="02020603050405020304" pitchFamily="18" charset="0"/>
              </a:rPr>
              <a:t>a </a:t>
            </a:r>
            <a:r>
              <a:rPr lang="en-US" altLang="en-US" sz="2000" b="1" dirty="0" smtClean="0">
                <a:solidFill>
                  <a:srgbClr val="FF0000"/>
                </a:solidFill>
                <a:cs typeface="Times New Roman" panose="02020603050405020304" pitchFamily="18" charset="0"/>
              </a:rPr>
              <a:t>looser</a:t>
            </a:r>
            <a:endParaRPr lang="en-US" altLang="en-US" sz="1800" b="1" dirty="0" smtClean="0">
              <a:solidFill>
                <a:srgbClr val="FF0000"/>
              </a:solidFill>
              <a:cs typeface="Times New Roman" panose="02020603050405020304" pitchFamily="18" charset="0"/>
            </a:endParaRPr>
          </a:p>
          <a:p>
            <a:pPr algn="just">
              <a:spcBef>
                <a:spcPts val="600"/>
              </a:spcBef>
            </a:pPr>
            <a:r>
              <a:rPr lang="en-US" altLang="en-US" sz="1800" dirty="0" smtClean="0">
                <a:solidFill>
                  <a:schemeClr val="bg2"/>
                </a:solidFill>
                <a:cs typeface="Times New Roman" panose="02020603050405020304" pitchFamily="18" charset="0"/>
              </a:rPr>
              <a:t>The </a:t>
            </a:r>
            <a:r>
              <a:rPr lang="en-US" altLang="en-US" sz="1800" dirty="0">
                <a:solidFill>
                  <a:schemeClr val="bg2"/>
                </a:solidFill>
                <a:cs typeface="Times New Roman" panose="02020603050405020304" pitchFamily="18" charset="0"/>
              </a:rPr>
              <a:t>only </a:t>
            </a:r>
            <a:r>
              <a:rPr lang="en-US" altLang="en-US" sz="1800" dirty="0" smtClean="0">
                <a:solidFill>
                  <a:schemeClr val="bg2"/>
                </a:solidFill>
                <a:cs typeface="Times New Roman" panose="02020603050405020304" pitchFamily="18" charset="0"/>
              </a:rPr>
              <a:t>application in which </a:t>
            </a:r>
            <a:r>
              <a:rPr lang="en-US" altLang="en-US" sz="1800" dirty="0">
                <a:solidFill>
                  <a:schemeClr val="bg2"/>
                </a:solidFill>
                <a:cs typeface="Times New Roman" panose="02020603050405020304" pitchFamily="18" charset="0"/>
              </a:rPr>
              <a:t>NMR </a:t>
            </a:r>
            <a:r>
              <a:rPr lang="en-US" altLang="en-US" sz="1800" dirty="0" smtClean="0">
                <a:solidFill>
                  <a:schemeClr val="bg2"/>
                </a:solidFill>
                <a:cs typeface="Times New Roman" panose="02020603050405020304" pitchFamily="18" charset="0"/>
              </a:rPr>
              <a:t>plays a unique role </a:t>
            </a:r>
            <a:r>
              <a:rPr lang="en-US" altLang="en-US" sz="1800" dirty="0">
                <a:solidFill>
                  <a:schemeClr val="bg2"/>
                </a:solidFill>
                <a:cs typeface="Times New Roman" panose="02020603050405020304" pitchFamily="18" charset="0"/>
              </a:rPr>
              <a:t>is structural organic </a:t>
            </a:r>
            <a:r>
              <a:rPr lang="en-US" altLang="en-US" sz="1800" dirty="0" smtClean="0">
                <a:solidFill>
                  <a:schemeClr val="bg2"/>
                </a:solidFill>
                <a:cs typeface="Times New Roman" panose="02020603050405020304" pitchFamily="18" charset="0"/>
              </a:rPr>
              <a:t>chemistry</a:t>
            </a:r>
            <a:r>
              <a:rPr lang="en-US" altLang="en-US" sz="1800" dirty="0">
                <a:solidFill>
                  <a:schemeClr val="bg2"/>
                </a:solidFill>
                <a:cs typeface="Times New Roman" panose="02020603050405020304" pitchFamily="18" charset="0"/>
              </a:rPr>
              <a:t>.</a:t>
            </a:r>
            <a:r>
              <a:rPr lang="en-US" altLang="en-US" sz="1800" dirty="0" smtClean="0">
                <a:solidFill>
                  <a:schemeClr val="bg2"/>
                </a:solidFill>
                <a:cs typeface="Times New Roman" panose="02020603050405020304" pitchFamily="18" charset="0"/>
              </a:rPr>
              <a:t> Variable field relaxometry might one day play a similar role in determining molecular dynamics, but much development is still needed on many fronts (NMR, but not only).</a:t>
            </a:r>
          </a:p>
        </p:txBody>
      </p:sp>
      <p:sp>
        <p:nvSpPr>
          <p:cNvPr id="7" name="Text Box 3"/>
          <p:cNvSpPr txBox="1">
            <a:spLocks noChangeArrowheads="1"/>
          </p:cNvSpPr>
          <p:nvPr/>
        </p:nvSpPr>
        <p:spPr bwMode="auto">
          <a:xfrm>
            <a:off x="1647029" y="4978120"/>
            <a:ext cx="5849937" cy="1194173"/>
          </a:xfrm>
          <a:prstGeom prst="rect">
            <a:avLst/>
          </a:prstGeom>
          <a:solidFill>
            <a:srgbClr val="FFFFCC"/>
          </a:solidFill>
          <a:ln>
            <a:noFill/>
          </a:ln>
          <a:effectLst>
            <a:softEdge rad="63500"/>
          </a:effectLst>
        </p:spPr>
        <p:txBody>
          <a:bodyPr wrap="square" lIns="548640" tIns="182880" rIns="548640" bIns="182880">
            <a:spAutoFit/>
          </a:bodyPr>
          <a:lstStyle>
            <a:lvl1pPr>
              <a:defRPr sz="3200">
                <a:solidFill>
                  <a:schemeClr val="bg1"/>
                </a:solidFill>
                <a:latin typeface="Times New Roman" panose="02020603050405020304" pitchFamily="18" charset="0"/>
              </a:defRPr>
            </a:lvl1pPr>
            <a:lvl2pPr marL="1028700" indent="-457200">
              <a:defRPr sz="3200">
                <a:solidFill>
                  <a:schemeClr val="bg1"/>
                </a:solidFill>
                <a:latin typeface="Times New Roman" panose="02020603050405020304" pitchFamily="18" charset="0"/>
              </a:defRPr>
            </a:lvl2pPr>
            <a:lvl3pPr marL="1549400" indent="-457200">
              <a:defRPr sz="3200">
                <a:solidFill>
                  <a:schemeClr val="bg1"/>
                </a:solidFill>
                <a:latin typeface="Times New Roman" panose="02020603050405020304" pitchFamily="18" charset="0"/>
              </a:defRPr>
            </a:lvl3pPr>
            <a:lvl4pPr marL="2120900" indent="-457200">
              <a:defRPr sz="3200">
                <a:solidFill>
                  <a:schemeClr val="bg1"/>
                </a:solidFill>
                <a:latin typeface="Times New Roman" panose="02020603050405020304" pitchFamily="18" charset="0"/>
              </a:defRPr>
            </a:lvl4pPr>
            <a:lvl5pPr marL="2692400" indent="-457200">
              <a:defRPr sz="3200">
                <a:solidFill>
                  <a:schemeClr val="bg1"/>
                </a:solidFill>
                <a:latin typeface="Times New Roman" panose="02020603050405020304" pitchFamily="18" charset="0"/>
              </a:defRPr>
            </a:lvl5pPr>
            <a:lvl6pPr marL="3149600" indent="-457200" eaLnBrk="0" fontAlgn="base" hangingPunct="0">
              <a:spcBef>
                <a:spcPct val="0"/>
              </a:spcBef>
              <a:spcAft>
                <a:spcPct val="0"/>
              </a:spcAft>
              <a:defRPr sz="3200">
                <a:solidFill>
                  <a:schemeClr val="bg1"/>
                </a:solidFill>
                <a:latin typeface="Times New Roman" panose="02020603050405020304" pitchFamily="18" charset="0"/>
              </a:defRPr>
            </a:lvl6pPr>
            <a:lvl7pPr marL="3606800" indent="-457200" eaLnBrk="0" fontAlgn="base" hangingPunct="0">
              <a:spcBef>
                <a:spcPct val="0"/>
              </a:spcBef>
              <a:spcAft>
                <a:spcPct val="0"/>
              </a:spcAft>
              <a:defRPr sz="3200">
                <a:solidFill>
                  <a:schemeClr val="bg1"/>
                </a:solidFill>
                <a:latin typeface="Times New Roman" panose="02020603050405020304" pitchFamily="18" charset="0"/>
              </a:defRPr>
            </a:lvl7pPr>
            <a:lvl8pPr marL="4064000" indent="-457200" eaLnBrk="0" fontAlgn="base" hangingPunct="0">
              <a:spcBef>
                <a:spcPct val="0"/>
              </a:spcBef>
              <a:spcAft>
                <a:spcPct val="0"/>
              </a:spcAft>
              <a:defRPr sz="3200">
                <a:solidFill>
                  <a:schemeClr val="bg1"/>
                </a:solidFill>
                <a:latin typeface="Times New Roman" panose="02020603050405020304" pitchFamily="18" charset="0"/>
              </a:defRPr>
            </a:lvl8pPr>
            <a:lvl9pPr marL="4521200" indent="-457200" eaLnBrk="0" fontAlgn="base" hangingPunct="0">
              <a:spcBef>
                <a:spcPct val="0"/>
              </a:spcBef>
              <a:spcAft>
                <a:spcPct val="0"/>
              </a:spcAft>
              <a:defRPr sz="3200">
                <a:solidFill>
                  <a:schemeClr val="bg1"/>
                </a:solidFill>
                <a:latin typeface="Times New Roman" panose="02020603050405020304" pitchFamily="18" charset="0"/>
              </a:defRPr>
            </a:lvl9pPr>
          </a:lstStyle>
          <a:p>
            <a:pPr algn="ctr">
              <a:spcBef>
                <a:spcPct val="20000"/>
              </a:spcBef>
            </a:pPr>
            <a:r>
              <a:rPr lang="en-US" altLang="en-US" sz="1600" dirty="0" smtClean="0">
                <a:solidFill>
                  <a:schemeClr val="bg2"/>
                </a:solidFill>
                <a:cs typeface="Times New Roman" panose="02020603050405020304" pitchFamily="18" charset="0"/>
              </a:rPr>
              <a:t>Note on the margin:</a:t>
            </a:r>
          </a:p>
          <a:p>
            <a:pPr algn="ctr">
              <a:spcBef>
                <a:spcPct val="20000"/>
              </a:spcBef>
            </a:pPr>
            <a:r>
              <a:rPr lang="en-US" altLang="en-US" sz="1600" b="1" dirty="0">
                <a:solidFill>
                  <a:schemeClr val="bg2"/>
                </a:solidFill>
                <a:cs typeface="Times New Roman" panose="02020603050405020304" pitchFamily="18" charset="0"/>
              </a:rPr>
              <a:t> </a:t>
            </a:r>
            <a:r>
              <a:rPr lang="en-US" altLang="en-US" sz="1800" b="1" dirty="0">
                <a:solidFill>
                  <a:schemeClr val="bg2"/>
                </a:solidFill>
                <a:cs typeface="Times New Roman" panose="02020603050405020304" pitchFamily="18" charset="0"/>
              </a:rPr>
              <a:t>The </a:t>
            </a:r>
            <a:r>
              <a:rPr lang="en-US" altLang="en-US" sz="1800" b="1" dirty="0" smtClean="0">
                <a:solidFill>
                  <a:schemeClr val="bg2"/>
                </a:solidFill>
                <a:cs typeface="Times New Roman" panose="02020603050405020304" pitchFamily="18" charset="0"/>
              </a:rPr>
              <a:t>world </a:t>
            </a:r>
            <a:r>
              <a:rPr lang="en-US" altLang="en-US" sz="1800" b="1" dirty="0">
                <a:solidFill>
                  <a:schemeClr val="bg2"/>
                </a:solidFill>
                <a:cs typeface="Times New Roman" panose="02020603050405020304" pitchFamily="18" charset="0"/>
              </a:rPr>
              <a:t>NMR market is </a:t>
            </a:r>
            <a:r>
              <a:rPr lang="en-US" altLang="en-US" sz="1800" b="1" dirty="0" smtClean="0">
                <a:solidFill>
                  <a:schemeClr val="bg2"/>
                </a:solidFill>
                <a:cs typeface="Times New Roman" panose="02020603050405020304" pitchFamily="18" charset="0"/>
              </a:rPr>
              <a:t>below $500 M/year</a:t>
            </a:r>
          </a:p>
          <a:p>
            <a:pPr algn="ctr">
              <a:spcBef>
                <a:spcPts val="0"/>
              </a:spcBef>
            </a:pPr>
            <a:r>
              <a:rPr lang="en-US" altLang="en-US" sz="1600" dirty="0" smtClean="0">
                <a:solidFill>
                  <a:schemeClr val="bg2"/>
                </a:solidFill>
                <a:cs typeface="Times New Roman" panose="02020603050405020304" pitchFamily="18" charset="0"/>
              </a:rPr>
              <a:t>Many </a:t>
            </a:r>
            <a:r>
              <a:rPr lang="en-US" altLang="en-US" sz="1600" dirty="0">
                <a:solidFill>
                  <a:schemeClr val="bg2"/>
                </a:solidFill>
                <a:cs typeface="Times New Roman" panose="02020603050405020304" pitchFamily="18" charset="0"/>
              </a:rPr>
              <a:t>a building Company </a:t>
            </a:r>
            <a:r>
              <a:rPr lang="en-US" altLang="en-US" sz="1600" dirty="0" smtClean="0">
                <a:solidFill>
                  <a:schemeClr val="bg2"/>
                </a:solidFill>
                <a:cs typeface="Times New Roman" panose="02020603050405020304" pitchFamily="18" charset="0"/>
              </a:rPr>
              <a:t>does more than that!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353060"/>
            <a:ext cx="9144000" cy="492443"/>
          </a:xfrm>
        </p:spPr>
        <p:txBody>
          <a:bodyPr>
            <a:spAutoFit/>
          </a:bodyPr>
          <a:lstStyle/>
          <a:p>
            <a:r>
              <a:rPr lang="en-GB" altLang="en-US" sz="2600" b="1" dirty="0" smtClean="0">
                <a:solidFill>
                  <a:srgbClr val="FFFF99"/>
                </a:solidFill>
                <a:cs typeface="Times New Roman" panose="02020603050405020304" pitchFamily="18" charset="0"/>
              </a:rPr>
              <a:t>Early 21</a:t>
            </a:r>
            <a:r>
              <a:rPr lang="en-GB" altLang="en-US" sz="2600" b="1" baseline="30000" dirty="0" smtClean="0">
                <a:solidFill>
                  <a:srgbClr val="FFFF99"/>
                </a:solidFill>
                <a:cs typeface="Times New Roman" panose="02020603050405020304" pitchFamily="18" charset="0"/>
              </a:rPr>
              <a:t>st</a:t>
            </a:r>
            <a:r>
              <a:rPr lang="en-GB" altLang="en-US" sz="2600" b="1" dirty="0" smtClean="0">
                <a:solidFill>
                  <a:srgbClr val="FFFF99"/>
                </a:solidFill>
                <a:cs typeface="Times New Roman" panose="02020603050405020304" pitchFamily="18" charset="0"/>
              </a:rPr>
              <a:t> century NMR industry</a:t>
            </a:r>
            <a:endParaRPr lang="en-GB" altLang="en-US" sz="2600" b="1" noProof="1" smtClean="0">
              <a:solidFill>
                <a:srgbClr val="FFFF99"/>
              </a:solidFill>
              <a:cs typeface="Times New Roman" panose="02020603050405020304" pitchFamily="18" charset="0"/>
            </a:endParaRPr>
          </a:p>
        </p:txBody>
      </p:sp>
      <p:sp>
        <p:nvSpPr>
          <p:cNvPr id="10243" name="Text Box 3"/>
          <p:cNvSpPr txBox="1">
            <a:spLocks noChangeArrowheads="1"/>
          </p:cNvSpPr>
          <p:nvPr/>
        </p:nvSpPr>
        <p:spPr bwMode="auto">
          <a:xfrm>
            <a:off x="0" y="1049338"/>
            <a:ext cx="91440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8640" rIns="548640">
            <a:spAutoFit/>
          </a:bodyPr>
          <a:lstStyle>
            <a:lvl1pPr>
              <a:defRPr sz="3200">
                <a:solidFill>
                  <a:schemeClr val="bg1"/>
                </a:solidFill>
                <a:latin typeface="Times New Roman" panose="02020603050405020304" pitchFamily="18" charset="0"/>
              </a:defRPr>
            </a:lvl1pPr>
            <a:lvl2pPr marL="1028700" indent="-457200">
              <a:defRPr sz="3200">
                <a:solidFill>
                  <a:schemeClr val="bg1"/>
                </a:solidFill>
                <a:latin typeface="Times New Roman" panose="02020603050405020304" pitchFamily="18" charset="0"/>
              </a:defRPr>
            </a:lvl2pPr>
            <a:lvl3pPr marL="1549400" indent="-457200">
              <a:defRPr sz="3200">
                <a:solidFill>
                  <a:schemeClr val="bg1"/>
                </a:solidFill>
                <a:latin typeface="Times New Roman" panose="02020603050405020304" pitchFamily="18" charset="0"/>
              </a:defRPr>
            </a:lvl3pPr>
            <a:lvl4pPr marL="2120900" indent="-457200">
              <a:defRPr sz="3200">
                <a:solidFill>
                  <a:schemeClr val="bg1"/>
                </a:solidFill>
                <a:latin typeface="Times New Roman" panose="02020603050405020304" pitchFamily="18" charset="0"/>
              </a:defRPr>
            </a:lvl4pPr>
            <a:lvl5pPr marL="2692400" indent="-457200">
              <a:defRPr sz="3200">
                <a:solidFill>
                  <a:schemeClr val="bg1"/>
                </a:solidFill>
                <a:latin typeface="Times New Roman" panose="02020603050405020304" pitchFamily="18" charset="0"/>
              </a:defRPr>
            </a:lvl5pPr>
            <a:lvl6pPr marL="3149600" indent="-457200" eaLnBrk="0" fontAlgn="base" hangingPunct="0">
              <a:spcBef>
                <a:spcPct val="0"/>
              </a:spcBef>
              <a:spcAft>
                <a:spcPct val="0"/>
              </a:spcAft>
              <a:defRPr sz="3200">
                <a:solidFill>
                  <a:schemeClr val="bg1"/>
                </a:solidFill>
                <a:latin typeface="Times New Roman" panose="02020603050405020304" pitchFamily="18" charset="0"/>
              </a:defRPr>
            </a:lvl6pPr>
            <a:lvl7pPr marL="3606800" indent="-457200" eaLnBrk="0" fontAlgn="base" hangingPunct="0">
              <a:spcBef>
                <a:spcPct val="0"/>
              </a:spcBef>
              <a:spcAft>
                <a:spcPct val="0"/>
              </a:spcAft>
              <a:defRPr sz="3200">
                <a:solidFill>
                  <a:schemeClr val="bg1"/>
                </a:solidFill>
                <a:latin typeface="Times New Roman" panose="02020603050405020304" pitchFamily="18" charset="0"/>
              </a:defRPr>
            </a:lvl7pPr>
            <a:lvl8pPr marL="4064000" indent="-457200" eaLnBrk="0" fontAlgn="base" hangingPunct="0">
              <a:spcBef>
                <a:spcPct val="0"/>
              </a:spcBef>
              <a:spcAft>
                <a:spcPct val="0"/>
              </a:spcAft>
              <a:defRPr sz="3200">
                <a:solidFill>
                  <a:schemeClr val="bg1"/>
                </a:solidFill>
                <a:latin typeface="Times New Roman" panose="02020603050405020304" pitchFamily="18" charset="0"/>
              </a:defRPr>
            </a:lvl8pPr>
            <a:lvl9pPr marL="4521200" indent="-457200" eaLnBrk="0" fontAlgn="base" hangingPunct="0">
              <a:spcBef>
                <a:spcPct val="0"/>
              </a:spcBef>
              <a:spcAft>
                <a:spcPct val="0"/>
              </a:spcAft>
              <a:defRPr sz="3200">
                <a:solidFill>
                  <a:schemeClr val="bg1"/>
                </a:solidFill>
                <a:latin typeface="Times New Roman" panose="02020603050405020304" pitchFamily="18" charset="0"/>
              </a:defRPr>
            </a:lvl9pPr>
          </a:lstStyle>
          <a:p>
            <a:pPr algn="just">
              <a:spcBef>
                <a:spcPts val="1200"/>
              </a:spcBef>
            </a:pPr>
            <a:r>
              <a:rPr lang="en-US" altLang="en-US" sz="2000" b="1" dirty="0">
                <a:solidFill>
                  <a:schemeClr val="tx1"/>
                </a:solidFill>
                <a:cs typeface="Times New Roman" panose="02020603050405020304" pitchFamily="18" charset="0"/>
              </a:rPr>
              <a:t>M</a:t>
            </a:r>
            <a:r>
              <a:rPr lang="en-US" altLang="en-US" sz="1800" dirty="0">
                <a:solidFill>
                  <a:schemeClr val="tx1"/>
                </a:solidFill>
                <a:cs typeface="Times New Roman" panose="02020603050405020304" pitchFamily="18" charset="0"/>
              </a:rPr>
              <a:t>ajor NMR manufacturers are either dropping out of NMR (</a:t>
            </a:r>
            <a:r>
              <a:rPr lang="en-US" altLang="en-US" sz="1800" u="sng" dirty="0">
                <a:solidFill>
                  <a:schemeClr val="tx1"/>
                </a:solidFill>
                <a:cs typeface="Times New Roman" panose="02020603050405020304" pitchFamily="18" charset="0"/>
              </a:rPr>
              <a:t>Agilent</a:t>
            </a:r>
            <a:r>
              <a:rPr lang="en-US" altLang="en-US" sz="1800" dirty="0">
                <a:solidFill>
                  <a:schemeClr val="tx1"/>
                </a:solidFill>
                <a:cs typeface="Times New Roman" panose="02020603050405020304" pitchFamily="18" charset="0"/>
              </a:rPr>
              <a:t>) </a:t>
            </a:r>
            <a:r>
              <a:rPr lang="en-US" altLang="en-US" sz="1800" dirty="0" smtClean="0">
                <a:solidFill>
                  <a:schemeClr val="tx1"/>
                </a:solidFill>
                <a:cs typeface="Times New Roman" panose="02020603050405020304" pitchFamily="18" charset="0"/>
              </a:rPr>
              <a:t>or struggling </a:t>
            </a:r>
            <a:r>
              <a:rPr lang="en-US" altLang="en-US" sz="1800" dirty="0">
                <a:solidFill>
                  <a:schemeClr val="tx1"/>
                </a:solidFill>
                <a:cs typeface="Times New Roman" panose="02020603050405020304" pitchFamily="18" charset="0"/>
              </a:rPr>
              <a:t>(</a:t>
            </a:r>
            <a:r>
              <a:rPr lang="en-US" altLang="en-US" sz="1800" u="sng" dirty="0">
                <a:solidFill>
                  <a:schemeClr val="tx1"/>
                </a:solidFill>
                <a:cs typeface="Times New Roman" panose="02020603050405020304" pitchFamily="18" charset="0"/>
              </a:rPr>
              <a:t>Bruker</a:t>
            </a:r>
            <a:r>
              <a:rPr lang="en-US" altLang="en-US" sz="1800" dirty="0">
                <a:solidFill>
                  <a:schemeClr val="tx1"/>
                </a:solidFill>
                <a:cs typeface="Times New Roman" panose="02020603050405020304" pitchFamily="18" charset="0"/>
              </a:rPr>
              <a:t>). This opened some possibilities for </a:t>
            </a:r>
            <a:r>
              <a:rPr lang="en-US" altLang="en-US" sz="1800" dirty="0" smtClean="0">
                <a:solidFill>
                  <a:schemeClr val="tx1"/>
                </a:solidFill>
                <a:cs typeface="Times New Roman" panose="02020603050405020304" pitchFamily="18" charset="0"/>
              </a:rPr>
              <a:t>minors. In particular, </a:t>
            </a:r>
            <a:r>
              <a:rPr lang="en-US" altLang="en-US" sz="1800" u="sng" dirty="0" smtClean="0">
                <a:solidFill>
                  <a:schemeClr val="tx1"/>
                </a:solidFill>
                <a:cs typeface="Times New Roman" panose="02020603050405020304" pitchFamily="18" charset="0"/>
              </a:rPr>
              <a:t>Jeol</a:t>
            </a:r>
            <a:r>
              <a:rPr lang="en-US" altLang="en-US" sz="1800" dirty="0" smtClean="0">
                <a:solidFill>
                  <a:schemeClr val="tx1"/>
                </a:solidFill>
                <a:cs typeface="Times New Roman" panose="02020603050405020304" pitchFamily="18" charset="0"/>
              </a:rPr>
              <a:t> is wedging in, in a very credible way, but focusing 100% on the core NMR spectroscopy market. </a:t>
            </a:r>
          </a:p>
          <a:p>
            <a:pPr algn="just">
              <a:spcBef>
                <a:spcPts val="1200"/>
              </a:spcBef>
            </a:pPr>
            <a:r>
              <a:rPr lang="en-US" altLang="en-US" sz="1800" dirty="0" smtClean="0">
                <a:solidFill>
                  <a:schemeClr val="tx1"/>
                </a:solidFill>
                <a:cs typeface="Times New Roman" panose="02020603050405020304" pitchFamily="18" charset="0"/>
              </a:rPr>
              <a:t>There </a:t>
            </a:r>
            <a:r>
              <a:rPr lang="en-US" altLang="en-US" sz="1800" dirty="0">
                <a:solidFill>
                  <a:schemeClr val="tx1"/>
                </a:solidFill>
                <a:cs typeface="Times New Roman" panose="02020603050405020304" pitchFamily="18" charset="0"/>
              </a:rPr>
              <a:t>are </a:t>
            </a:r>
            <a:r>
              <a:rPr lang="en-US" altLang="en-US" sz="1800" dirty="0" smtClean="0">
                <a:solidFill>
                  <a:schemeClr val="tx1"/>
                </a:solidFill>
                <a:cs typeface="Times New Roman" panose="02020603050405020304" pitchFamily="18" charset="0"/>
              </a:rPr>
              <a:t>also new players - quite a few of them. The theoretical feasibility of designing cheap NMR </a:t>
            </a:r>
            <a:r>
              <a:rPr lang="en-US" altLang="en-US" sz="1800" dirty="0">
                <a:solidFill>
                  <a:schemeClr val="tx1"/>
                </a:solidFill>
                <a:cs typeface="Times New Roman" panose="02020603050405020304" pitchFamily="18" charset="0"/>
              </a:rPr>
              <a:t>instruments </a:t>
            </a:r>
            <a:r>
              <a:rPr lang="en-US" altLang="en-US" sz="1800" dirty="0" smtClean="0">
                <a:solidFill>
                  <a:schemeClr val="tx1"/>
                </a:solidFill>
                <a:cs typeface="Times New Roman" panose="02020603050405020304" pitchFamily="18" charset="0"/>
              </a:rPr>
              <a:t>(often relatively </a:t>
            </a:r>
            <a:r>
              <a:rPr lang="en-US" altLang="en-US" sz="1800" dirty="0">
                <a:solidFill>
                  <a:schemeClr val="tx1"/>
                </a:solidFill>
                <a:cs typeface="Times New Roman" panose="02020603050405020304" pitchFamily="18" charset="0"/>
              </a:rPr>
              <a:t>low </a:t>
            </a:r>
            <a:r>
              <a:rPr lang="en-US" altLang="en-US" sz="1800" dirty="0" smtClean="0">
                <a:solidFill>
                  <a:schemeClr val="tx1"/>
                </a:solidFill>
                <a:cs typeface="Times New Roman" panose="02020603050405020304" pitchFamily="18" charset="0"/>
              </a:rPr>
              <a:t>field) activated and/or brought to life a lot of small Companies and investors. But it turned out not to be so simple!</a:t>
            </a:r>
          </a:p>
          <a:p>
            <a:pPr algn="just">
              <a:spcBef>
                <a:spcPts val="1200"/>
              </a:spcBef>
            </a:pPr>
            <a:r>
              <a:rPr lang="en-US" altLang="en-US" sz="1800" dirty="0" smtClean="0">
                <a:solidFill>
                  <a:schemeClr val="tx1"/>
                </a:solidFill>
                <a:cs typeface="Times New Roman" panose="02020603050405020304" pitchFamily="18" charset="0"/>
              </a:rPr>
              <a:t>Most of these ventures are focusing on the technology, but copying </a:t>
            </a:r>
            <a:r>
              <a:rPr lang="en-US" altLang="en-US" sz="1800" dirty="0">
                <a:solidFill>
                  <a:schemeClr val="tx1"/>
                </a:solidFill>
                <a:cs typeface="Times New Roman" panose="02020603050405020304" pitchFamily="18" charset="0"/>
              </a:rPr>
              <a:t>the </a:t>
            </a:r>
            <a:r>
              <a:rPr lang="en-US" altLang="en-US" sz="1800" dirty="0" smtClean="0">
                <a:solidFill>
                  <a:schemeClr val="tx1"/>
                </a:solidFill>
                <a:cs typeface="Times New Roman" panose="02020603050405020304" pitchFamily="18" charset="0"/>
              </a:rPr>
              <a:t>same, obsolete technical schemes, while at the same time fighting formidable adverse effects such as weak </a:t>
            </a:r>
            <a:r>
              <a:rPr lang="en-US" altLang="en-US" sz="1800" dirty="0">
                <a:solidFill>
                  <a:schemeClr val="tx1"/>
                </a:solidFill>
                <a:cs typeface="Times New Roman" panose="02020603050405020304" pitchFamily="18" charset="0"/>
              </a:rPr>
              <a:t>market, </a:t>
            </a:r>
            <a:r>
              <a:rPr lang="en-US" altLang="en-US" sz="1800" dirty="0" smtClean="0">
                <a:solidFill>
                  <a:schemeClr val="tx1"/>
                </a:solidFill>
                <a:cs typeface="Times New Roman" panose="02020603050405020304" pitchFamily="18" charset="0"/>
              </a:rPr>
              <a:t>dependency </a:t>
            </a:r>
            <a:r>
              <a:rPr lang="en-US" altLang="en-US" sz="1800" dirty="0">
                <a:solidFill>
                  <a:schemeClr val="tx1"/>
                </a:solidFill>
                <a:cs typeface="Times New Roman" panose="02020603050405020304" pitchFamily="18" charset="0"/>
              </a:rPr>
              <a:t>on public </a:t>
            </a:r>
            <a:r>
              <a:rPr lang="en-US" altLang="en-US" sz="1800" dirty="0" smtClean="0">
                <a:solidFill>
                  <a:schemeClr val="tx1"/>
                </a:solidFill>
                <a:cs typeface="Times New Roman" panose="02020603050405020304" pitchFamily="18" charset="0"/>
              </a:rPr>
              <a:t>funds, limited resources </a:t>
            </a:r>
            <a:r>
              <a:rPr lang="en-US" altLang="en-US" sz="1800" dirty="0">
                <a:solidFill>
                  <a:schemeClr val="tx1"/>
                </a:solidFill>
                <a:cs typeface="Times New Roman" panose="02020603050405020304" pitchFamily="18" charset="0"/>
              </a:rPr>
              <a:t>to develop </a:t>
            </a:r>
            <a:r>
              <a:rPr lang="en-US" altLang="en-US" sz="1800" dirty="0" smtClean="0">
                <a:solidFill>
                  <a:schemeClr val="tx1"/>
                </a:solidFill>
                <a:cs typeface="Times New Roman" panose="02020603050405020304" pitchFamily="18" charset="0"/>
              </a:rPr>
              <a:t>solid applications, etc. In some cases they even lack a market-and-application-oriented business plan. Consequently, many will be short-lived.</a:t>
            </a:r>
          </a:p>
        </p:txBody>
      </p:sp>
      <p:sp>
        <p:nvSpPr>
          <p:cNvPr id="4" name="Text Box 3"/>
          <p:cNvSpPr txBox="1">
            <a:spLocks noChangeArrowheads="1"/>
          </p:cNvSpPr>
          <p:nvPr/>
        </p:nvSpPr>
        <p:spPr bwMode="auto">
          <a:xfrm>
            <a:off x="641350" y="3626966"/>
            <a:ext cx="7861300" cy="1800493"/>
          </a:xfrm>
          <a:prstGeom prst="rect">
            <a:avLst/>
          </a:prstGeom>
          <a:solidFill>
            <a:srgbClr val="FFFFCC"/>
          </a:solidFill>
          <a:ln>
            <a:noFill/>
          </a:ln>
          <a:effectLst>
            <a:softEdge rad="63500"/>
          </a:effectLst>
        </p:spPr>
        <p:txBody>
          <a:bodyPr wrap="square" lIns="274320" tIns="274320" rIns="274320" bIns="365760">
            <a:spAutoFit/>
          </a:bodyPr>
          <a:lstStyle>
            <a:lvl1pPr>
              <a:defRPr sz="3200">
                <a:solidFill>
                  <a:schemeClr val="bg1"/>
                </a:solidFill>
                <a:latin typeface="Times New Roman" panose="02020603050405020304" pitchFamily="18" charset="0"/>
              </a:defRPr>
            </a:lvl1pPr>
            <a:lvl2pPr marL="1028700" indent="-457200">
              <a:defRPr sz="3200">
                <a:solidFill>
                  <a:schemeClr val="bg1"/>
                </a:solidFill>
                <a:latin typeface="Times New Roman" panose="02020603050405020304" pitchFamily="18" charset="0"/>
              </a:defRPr>
            </a:lvl2pPr>
            <a:lvl3pPr marL="1549400" indent="-457200">
              <a:defRPr sz="3200">
                <a:solidFill>
                  <a:schemeClr val="bg1"/>
                </a:solidFill>
                <a:latin typeface="Times New Roman" panose="02020603050405020304" pitchFamily="18" charset="0"/>
              </a:defRPr>
            </a:lvl3pPr>
            <a:lvl4pPr marL="2120900" indent="-457200">
              <a:defRPr sz="3200">
                <a:solidFill>
                  <a:schemeClr val="bg1"/>
                </a:solidFill>
                <a:latin typeface="Times New Roman" panose="02020603050405020304" pitchFamily="18" charset="0"/>
              </a:defRPr>
            </a:lvl4pPr>
            <a:lvl5pPr marL="2692400" indent="-457200">
              <a:defRPr sz="3200">
                <a:solidFill>
                  <a:schemeClr val="bg1"/>
                </a:solidFill>
                <a:latin typeface="Times New Roman" panose="02020603050405020304" pitchFamily="18" charset="0"/>
              </a:defRPr>
            </a:lvl5pPr>
            <a:lvl6pPr marL="3149600" indent="-457200" eaLnBrk="0" fontAlgn="base" hangingPunct="0">
              <a:spcBef>
                <a:spcPct val="0"/>
              </a:spcBef>
              <a:spcAft>
                <a:spcPct val="0"/>
              </a:spcAft>
              <a:defRPr sz="3200">
                <a:solidFill>
                  <a:schemeClr val="bg1"/>
                </a:solidFill>
                <a:latin typeface="Times New Roman" panose="02020603050405020304" pitchFamily="18" charset="0"/>
              </a:defRPr>
            </a:lvl6pPr>
            <a:lvl7pPr marL="3606800" indent="-457200" eaLnBrk="0" fontAlgn="base" hangingPunct="0">
              <a:spcBef>
                <a:spcPct val="0"/>
              </a:spcBef>
              <a:spcAft>
                <a:spcPct val="0"/>
              </a:spcAft>
              <a:defRPr sz="3200">
                <a:solidFill>
                  <a:schemeClr val="bg1"/>
                </a:solidFill>
                <a:latin typeface="Times New Roman" panose="02020603050405020304" pitchFamily="18" charset="0"/>
              </a:defRPr>
            </a:lvl7pPr>
            <a:lvl8pPr marL="4064000" indent="-457200" eaLnBrk="0" fontAlgn="base" hangingPunct="0">
              <a:spcBef>
                <a:spcPct val="0"/>
              </a:spcBef>
              <a:spcAft>
                <a:spcPct val="0"/>
              </a:spcAft>
              <a:defRPr sz="3200">
                <a:solidFill>
                  <a:schemeClr val="bg1"/>
                </a:solidFill>
                <a:latin typeface="Times New Roman" panose="02020603050405020304" pitchFamily="18" charset="0"/>
              </a:defRPr>
            </a:lvl8pPr>
            <a:lvl9pPr marL="4521200" indent="-457200" eaLnBrk="0" fontAlgn="base" hangingPunct="0">
              <a:spcBef>
                <a:spcPct val="0"/>
              </a:spcBef>
              <a:spcAft>
                <a:spcPct val="0"/>
              </a:spcAft>
              <a:defRPr sz="3200">
                <a:solidFill>
                  <a:schemeClr val="bg1"/>
                </a:solidFill>
                <a:latin typeface="Times New Roman" panose="02020603050405020304" pitchFamily="18" charset="0"/>
              </a:defRPr>
            </a:lvl9pPr>
          </a:lstStyle>
          <a:p>
            <a:pPr algn="ctr">
              <a:spcBef>
                <a:spcPts val="1200"/>
              </a:spcBef>
            </a:pPr>
            <a:r>
              <a:rPr lang="en-US" altLang="en-US" sz="1800" dirty="0" smtClean="0">
                <a:solidFill>
                  <a:schemeClr val="bg2"/>
                </a:solidFill>
                <a:cs typeface="Times New Roman" panose="02020603050405020304" pitchFamily="18" charset="0"/>
              </a:rPr>
              <a:t>There emerges a </a:t>
            </a:r>
            <a:r>
              <a:rPr lang="en-US" altLang="en-US" sz="2000" b="1" u="sng" dirty="0" smtClean="0">
                <a:solidFill>
                  <a:schemeClr val="bg2"/>
                </a:solidFill>
                <a:cs typeface="Times New Roman" panose="02020603050405020304" pitchFamily="18" charset="0"/>
              </a:rPr>
              <a:t>new paradigm</a:t>
            </a:r>
            <a:r>
              <a:rPr lang="en-US" altLang="en-US" sz="1800" dirty="0" smtClean="0">
                <a:solidFill>
                  <a:schemeClr val="bg2"/>
                </a:solidFill>
                <a:cs typeface="Times New Roman" panose="02020603050405020304" pitchFamily="18" charset="0"/>
              </a:rPr>
              <a:t> (</a:t>
            </a:r>
            <a:r>
              <a:rPr lang="en-US" altLang="en-US" sz="1800" i="1" dirty="0" smtClean="0">
                <a:solidFill>
                  <a:schemeClr val="bg2"/>
                </a:solidFill>
                <a:cs typeface="Times New Roman" panose="02020603050405020304" pitchFamily="18" charset="0"/>
              </a:rPr>
              <a:t>new</a:t>
            </a:r>
            <a:r>
              <a:rPr lang="en-US" altLang="en-US" sz="1800" dirty="0" smtClean="0">
                <a:solidFill>
                  <a:schemeClr val="bg2"/>
                </a:solidFill>
                <a:cs typeface="Times New Roman" panose="02020603050405020304" pitchFamily="18" charset="0"/>
              </a:rPr>
              <a:t> to NMR, that is):</a:t>
            </a:r>
          </a:p>
          <a:p>
            <a:pPr algn="ctr">
              <a:spcBef>
                <a:spcPts val="1200"/>
              </a:spcBef>
            </a:pPr>
            <a:r>
              <a:rPr lang="en-US" altLang="en-US" sz="2000" b="1" dirty="0" smtClean="0">
                <a:solidFill>
                  <a:srgbClr val="008000"/>
                </a:solidFill>
                <a:cs typeface="Times New Roman" panose="02020603050405020304" pitchFamily="18" charset="0"/>
              </a:rPr>
              <a:t>Find a marketable application, and your Company will bloom!</a:t>
            </a:r>
            <a:endParaRPr lang="en-US" altLang="en-US" sz="3600" b="1" dirty="0" smtClean="0">
              <a:solidFill>
                <a:srgbClr val="008000"/>
              </a:solidFill>
              <a:cs typeface="Times New Roman" panose="02020603050405020304" pitchFamily="18" charset="0"/>
            </a:endParaRPr>
          </a:p>
          <a:p>
            <a:pPr algn="ctr">
              <a:spcBef>
                <a:spcPts val="600"/>
              </a:spcBef>
            </a:pPr>
            <a:r>
              <a:rPr lang="en-US" altLang="en-US" sz="2000" b="1" dirty="0" smtClean="0">
                <a:solidFill>
                  <a:srgbClr val="FF0000"/>
                </a:solidFill>
                <a:cs typeface="Times New Roman" panose="02020603050405020304" pitchFamily="18" charset="0"/>
              </a:rPr>
              <a:t>Develop just a cute NMR instrument and you will go broke!</a:t>
            </a:r>
          </a:p>
        </p:txBody>
      </p:sp>
      <p:sp>
        <p:nvSpPr>
          <p:cNvPr id="6" name="Text Box 6"/>
          <p:cNvSpPr txBox="1">
            <a:spLocks noChangeArrowheads="1"/>
          </p:cNvSpPr>
          <p:nvPr/>
        </p:nvSpPr>
        <p:spPr bwMode="auto">
          <a:xfrm>
            <a:off x="0" y="6356350"/>
            <a:ext cx="9144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00" noProof="1">
                <a:cs typeface="Times New Roman" panose="02020603050405020304" pitchFamily="18" charset="0"/>
              </a:rPr>
              <a:t>Presented at </a:t>
            </a:r>
            <a:r>
              <a:rPr lang="en-US" altLang="en-US" sz="1400" i="1" noProof="1">
                <a:cs typeface="Times New Roman" panose="02020603050405020304" pitchFamily="18" charset="0"/>
              </a:rPr>
              <a:t>MRPM13</a:t>
            </a:r>
            <a:r>
              <a:rPr lang="en-US" altLang="en-US" sz="1400" noProof="1">
                <a:cs typeface="Times New Roman" panose="02020603050405020304" pitchFamily="18" charset="0"/>
              </a:rPr>
              <a:t>, Bologna, Italy, 4-8 September 2016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327660"/>
            <a:ext cx="9144000" cy="492443"/>
          </a:xfrm>
        </p:spPr>
        <p:txBody>
          <a:bodyPr>
            <a:spAutoFit/>
          </a:bodyPr>
          <a:lstStyle/>
          <a:p>
            <a:r>
              <a:rPr lang="en-GB" altLang="en-US" sz="2600" b="1" dirty="0" smtClean="0">
                <a:solidFill>
                  <a:srgbClr val="FFFF99"/>
                </a:solidFill>
                <a:cs typeface="Times New Roman" panose="02020603050405020304" pitchFamily="18" charset="0"/>
              </a:rPr>
              <a:t>My advice to the table-top guys</a:t>
            </a:r>
            <a:endParaRPr lang="en-GB" altLang="en-US" sz="2600" b="1" noProof="1" smtClean="0">
              <a:solidFill>
                <a:srgbClr val="FFFF99"/>
              </a:solidFill>
              <a:cs typeface="Times New Roman" panose="02020603050405020304" pitchFamily="18" charset="0"/>
            </a:endParaRPr>
          </a:p>
        </p:txBody>
      </p:sp>
      <p:sp>
        <p:nvSpPr>
          <p:cNvPr id="5" name="Text Box 3"/>
          <p:cNvSpPr txBox="1">
            <a:spLocks noChangeArrowheads="1"/>
          </p:cNvSpPr>
          <p:nvPr/>
        </p:nvSpPr>
        <p:spPr bwMode="auto">
          <a:xfrm>
            <a:off x="0" y="1334711"/>
            <a:ext cx="91440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960" rIns="822960">
            <a:spAutoFit/>
          </a:bodyPr>
          <a:lstStyle>
            <a:lvl1pPr>
              <a:defRPr sz="3200">
                <a:solidFill>
                  <a:schemeClr val="bg1"/>
                </a:solidFill>
                <a:latin typeface="Times New Roman" panose="02020603050405020304" pitchFamily="18" charset="0"/>
              </a:defRPr>
            </a:lvl1pPr>
            <a:lvl2pPr marL="1028700" indent="-457200">
              <a:defRPr sz="3200">
                <a:solidFill>
                  <a:schemeClr val="bg1"/>
                </a:solidFill>
                <a:latin typeface="Times New Roman" panose="02020603050405020304" pitchFamily="18" charset="0"/>
              </a:defRPr>
            </a:lvl2pPr>
            <a:lvl3pPr marL="1549400" indent="-457200">
              <a:defRPr sz="3200">
                <a:solidFill>
                  <a:schemeClr val="bg1"/>
                </a:solidFill>
                <a:latin typeface="Times New Roman" panose="02020603050405020304" pitchFamily="18" charset="0"/>
              </a:defRPr>
            </a:lvl3pPr>
            <a:lvl4pPr marL="2120900" indent="-457200">
              <a:defRPr sz="3200">
                <a:solidFill>
                  <a:schemeClr val="bg1"/>
                </a:solidFill>
                <a:latin typeface="Times New Roman" panose="02020603050405020304" pitchFamily="18" charset="0"/>
              </a:defRPr>
            </a:lvl4pPr>
            <a:lvl5pPr marL="2692400" indent="-457200">
              <a:defRPr sz="3200">
                <a:solidFill>
                  <a:schemeClr val="bg1"/>
                </a:solidFill>
                <a:latin typeface="Times New Roman" panose="02020603050405020304" pitchFamily="18" charset="0"/>
              </a:defRPr>
            </a:lvl5pPr>
            <a:lvl6pPr marL="3149600" indent="-457200" eaLnBrk="0" fontAlgn="base" hangingPunct="0">
              <a:spcBef>
                <a:spcPct val="0"/>
              </a:spcBef>
              <a:spcAft>
                <a:spcPct val="0"/>
              </a:spcAft>
              <a:defRPr sz="3200">
                <a:solidFill>
                  <a:schemeClr val="bg1"/>
                </a:solidFill>
                <a:latin typeface="Times New Roman" panose="02020603050405020304" pitchFamily="18" charset="0"/>
              </a:defRPr>
            </a:lvl6pPr>
            <a:lvl7pPr marL="3606800" indent="-457200" eaLnBrk="0" fontAlgn="base" hangingPunct="0">
              <a:spcBef>
                <a:spcPct val="0"/>
              </a:spcBef>
              <a:spcAft>
                <a:spcPct val="0"/>
              </a:spcAft>
              <a:defRPr sz="3200">
                <a:solidFill>
                  <a:schemeClr val="bg1"/>
                </a:solidFill>
                <a:latin typeface="Times New Roman" panose="02020603050405020304" pitchFamily="18" charset="0"/>
              </a:defRPr>
            </a:lvl7pPr>
            <a:lvl8pPr marL="4064000" indent="-457200" eaLnBrk="0" fontAlgn="base" hangingPunct="0">
              <a:spcBef>
                <a:spcPct val="0"/>
              </a:spcBef>
              <a:spcAft>
                <a:spcPct val="0"/>
              </a:spcAft>
              <a:defRPr sz="3200">
                <a:solidFill>
                  <a:schemeClr val="bg1"/>
                </a:solidFill>
                <a:latin typeface="Times New Roman" panose="02020603050405020304" pitchFamily="18" charset="0"/>
              </a:defRPr>
            </a:lvl8pPr>
            <a:lvl9pPr marL="4521200" indent="-457200" eaLnBrk="0" fontAlgn="base" hangingPunct="0">
              <a:spcBef>
                <a:spcPct val="0"/>
              </a:spcBef>
              <a:spcAft>
                <a:spcPct val="0"/>
              </a:spcAft>
              <a:defRPr sz="3200">
                <a:solidFill>
                  <a:schemeClr val="bg1"/>
                </a:solidFill>
                <a:latin typeface="Times New Roman" panose="02020603050405020304" pitchFamily="18" charset="0"/>
              </a:defRPr>
            </a:lvl9pPr>
          </a:lstStyle>
          <a:p>
            <a:pPr algn="just">
              <a:spcBef>
                <a:spcPts val="1200"/>
              </a:spcBef>
            </a:pPr>
            <a:r>
              <a:rPr lang="en-US" altLang="en-US" sz="1800" dirty="0" smtClean="0">
                <a:solidFill>
                  <a:schemeClr val="tx1"/>
                </a:solidFill>
                <a:cs typeface="Times New Roman" panose="02020603050405020304" pitchFamily="18" charset="0"/>
              </a:rPr>
              <a:t>Forget day-dreaming about producing a cute table-top spectrometer for structural organic chemistry, just because you think that you know how to make it cheap.</a:t>
            </a:r>
          </a:p>
          <a:p>
            <a:pPr algn="just">
              <a:spcBef>
                <a:spcPts val="1200"/>
              </a:spcBef>
            </a:pPr>
            <a:r>
              <a:rPr lang="en-US" altLang="en-US" sz="1800" dirty="0" smtClean="0">
                <a:solidFill>
                  <a:schemeClr val="tx1"/>
                </a:solidFill>
                <a:cs typeface="Times New Roman" panose="02020603050405020304" pitchFamily="18" charset="0"/>
              </a:rPr>
              <a:t>Chemical structure determination is one successful application with 60 years of development and optimization behind it. It is totally unlikely that you can do it better. Besides, chemists are happy with their 300 – 700 MHz instruments, even when rather obsolete. They are perfect for that task! And their cost is NOT an issue (if they tell you so, do not believe it). A detailed knowledge of the market and of its language is an issue, though, and maybe you are not up to it!</a:t>
            </a:r>
          </a:p>
        </p:txBody>
      </p:sp>
      <p:sp>
        <p:nvSpPr>
          <p:cNvPr id="7" name="Text Box 3"/>
          <p:cNvSpPr txBox="1">
            <a:spLocks noChangeArrowheads="1"/>
          </p:cNvSpPr>
          <p:nvPr/>
        </p:nvSpPr>
        <p:spPr bwMode="auto">
          <a:xfrm>
            <a:off x="857250" y="2883317"/>
            <a:ext cx="7429500" cy="1877437"/>
          </a:xfrm>
          <a:prstGeom prst="rect">
            <a:avLst/>
          </a:prstGeom>
          <a:solidFill>
            <a:srgbClr val="FFFFCC"/>
          </a:solidFill>
          <a:ln>
            <a:noFill/>
          </a:ln>
          <a:effectLst>
            <a:softEdge rad="63500"/>
          </a:effectLst>
        </p:spPr>
        <p:txBody>
          <a:bodyPr wrap="square" lIns="274320" tIns="365760" rIns="274320" bIns="457200">
            <a:spAutoFit/>
          </a:bodyPr>
          <a:lstStyle>
            <a:lvl1pPr>
              <a:defRPr sz="3200">
                <a:solidFill>
                  <a:schemeClr val="bg1"/>
                </a:solidFill>
                <a:latin typeface="Times New Roman" panose="02020603050405020304" pitchFamily="18" charset="0"/>
              </a:defRPr>
            </a:lvl1pPr>
            <a:lvl2pPr marL="1028700" indent="-457200">
              <a:defRPr sz="3200">
                <a:solidFill>
                  <a:schemeClr val="bg1"/>
                </a:solidFill>
                <a:latin typeface="Times New Roman" panose="02020603050405020304" pitchFamily="18" charset="0"/>
              </a:defRPr>
            </a:lvl2pPr>
            <a:lvl3pPr marL="1549400" indent="-457200">
              <a:defRPr sz="3200">
                <a:solidFill>
                  <a:schemeClr val="bg1"/>
                </a:solidFill>
                <a:latin typeface="Times New Roman" panose="02020603050405020304" pitchFamily="18" charset="0"/>
              </a:defRPr>
            </a:lvl3pPr>
            <a:lvl4pPr marL="2120900" indent="-457200">
              <a:defRPr sz="3200">
                <a:solidFill>
                  <a:schemeClr val="bg1"/>
                </a:solidFill>
                <a:latin typeface="Times New Roman" panose="02020603050405020304" pitchFamily="18" charset="0"/>
              </a:defRPr>
            </a:lvl4pPr>
            <a:lvl5pPr marL="2692400" indent="-457200">
              <a:defRPr sz="3200">
                <a:solidFill>
                  <a:schemeClr val="bg1"/>
                </a:solidFill>
                <a:latin typeface="Times New Roman" panose="02020603050405020304" pitchFamily="18" charset="0"/>
              </a:defRPr>
            </a:lvl5pPr>
            <a:lvl6pPr marL="3149600" indent="-457200" eaLnBrk="0" fontAlgn="base" hangingPunct="0">
              <a:spcBef>
                <a:spcPct val="0"/>
              </a:spcBef>
              <a:spcAft>
                <a:spcPct val="0"/>
              </a:spcAft>
              <a:defRPr sz="3200">
                <a:solidFill>
                  <a:schemeClr val="bg1"/>
                </a:solidFill>
                <a:latin typeface="Times New Roman" panose="02020603050405020304" pitchFamily="18" charset="0"/>
              </a:defRPr>
            </a:lvl6pPr>
            <a:lvl7pPr marL="3606800" indent="-457200" eaLnBrk="0" fontAlgn="base" hangingPunct="0">
              <a:spcBef>
                <a:spcPct val="0"/>
              </a:spcBef>
              <a:spcAft>
                <a:spcPct val="0"/>
              </a:spcAft>
              <a:defRPr sz="3200">
                <a:solidFill>
                  <a:schemeClr val="bg1"/>
                </a:solidFill>
                <a:latin typeface="Times New Roman" panose="02020603050405020304" pitchFamily="18" charset="0"/>
              </a:defRPr>
            </a:lvl7pPr>
            <a:lvl8pPr marL="4064000" indent="-457200" eaLnBrk="0" fontAlgn="base" hangingPunct="0">
              <a:spcBef>
                <a:spcPct val="0"/>
              </a:spcBef>
              <a:spcAft>
                <a:spcPct val="0"/>
              </a:spcAft>
              <a:defRPr sz="3200">
                <a:solidFill>
                  <a:schemeClr val="bg1"/>
                </a:solidFill>
                <a:latin typeface="Times New Roman" panose="02020603050405020304" pitchFamily="18" charset="0"/>
              </a:defRPr>
            </a:lvl8pPr>
            <a:lvl9pPr marL="4521200" indent="-457200" eaLnBrk="0" fontAlgn="base" hangingPunct="0">
              <a:spcBef>
                <a:spcPct val="0"/>
              </a:spcBef>
              <a:spcAft>
                <a:spcPct val="0"/>
              </a:spcAft>
              <a:defRPr sz="3200">
                <a:solidFill>
                  <a:schemeClr val="bg1"/>
                </a:solidFill>
                <a:latin typeface="Times New Roman" panose="02020603050405020304" pitchFamily="18" charset="0"/>
              </a:defRPr>
            </a:lvl9pPr>
          </a:lstStyle>
          <a:p>
            <a:pPr algn="ctr">
              <a:spcBef>
                <a:spcPts val="1200"/>
              </a:spcBef>
            </a:pPr>
            <a:r>
              <a:rPr lang="en-US" altLang="en-US" sz="1800" dirty="0">
                <a:solidFill>
                  <a:schemeClr val="bg2"/>
                </a:solidFill>
                <a:cs typeface="Times New Roman" panose="02020603050405020304" pitchFamily="18" charset="0"/>
              </a:rPr>
              <a:t>In general, to do a </a:t>
            </a:r>
            <a:r>
              <a:rPr lang="en-US" altLang="en-US" sz="1800" dirty="0" smtClean="0">
                <a:solidFill>
                  <a:schemeClr val="bg2"/>
                </a:solidFill>
                <a:cs typeface="Times New Roman" panose="02020603050405020304" pitchFamily="18" charset="0"/>
              </a:rPr>
              <a:t>job well, one should </a:t>
            </a:r>
            <a:r>
              <a:rPr lang="en-US" altLang="en-US" sz="1800" dirty="0">
                <a:solidFill>
                  <a:schemeClr val="bg2"/>
                </a:solidFill>
                <a:cs typeface="Times New Roman" panose="02020603050405020304" pitchFamily="18" charset="0"/>
              </a:rPr>
              <a:t>use the most fitting </a:t>
            </a:r>
            <a:r>
              <a:rPr lang="en-US" altLang="en-US" sz="1800" dirty="0" smtClean="0">
                <a:solidFill>
                  <a:schemeClr val="bg2"/>
                </a:solidFill>
                <a:cs typeface="Times New Roman" panose="02020603050405020304" pitchFamily="18" charset="0"/>
              </a:rPr>
              <a:t>tools.</a:t>
            </a:r>
          </a:p>
          <a:p>
            <a:pPr algn="ctr">
              <a:spcBef>
                <a:spcPts val="1200"/>
              </a:spcBef>
            </a:pPr>
            <a:r>
              <a:rPr lang="en-US" altLang="en-US" sz="2000" b="1" dirty="0" smtClean="0">
                <a:solidFill>
                  <a:srgbClr val="003300"/>
                </a:solidFill>
                <a:cs typeface="Times New Roman" panose="02020603050405020304" pitchFamily="18" charset="0"/>
              </a:rPr>
              <a:t>In general, </a:t>
            </a:r>
            <a:r>
              <a:rPr lang="en-US" altLang="en-US" sz="2000" b="1" dirty="0">
                <a:solidFill>
                  <a:srgbClr val="003300"/>
                </a:solidFill>
                <a:cs typeface="Times New Roman" panose="02020603050405020304" pitchFamily="18" charset="0"/>
              </a:rPr>
              <a:t>the ideal </a:t>
            </a:r>
            <a:r>
              <a:rPr lang="en-US" altLang="en-US" sz="2000" b="1" dirty="0" smtClean="0">
                <a:solidFill>
                  <a:srgbClr val="003300"/>
                </a:solidFill>
                <a:cs typeface="Times New Roman" panose="02020603050405020304" pitchFamily="18" charset="0"/>
              </a:rPr>
              <a:t>is to </a:t>
            </a:r>
            <a:r>
              <a:rPr lang="en-US" altLang="en-US" sz="2000" b="1" u="sng" dirty="0" smtClean="0">
                <a:solidFill>
                  <a:srgbClr val="003300"/>
                </a:solidFill>
                <a:cs typeface="Times New Roman" panose="02020603050405020304" pitchFamily="18" charset="0"/>
              </a:rPr>
              <a:t>first pinpoint an application</a:t>
            </a:r>
            <a:r>
              <a:rPr lang="en-US" altLang="en-US" sz="2000" b="1" dirty="0" smtClean="0">
                <a:solidFill>
                  <a:srgbClr val="003300"/>
                </a:solidFill>
                <a:cs typeface="Times New Roman" panose="02020603050405020304" pitchFamily="18" charset="0"/>
              </a:rPr>
              <a:t> </a:t>
            </a:r>
            <a:r>
              <a:rPr lang="en-US" altLang="en-US" sz="2000" b="1" dirty="0">
                <a:solidFill>
                  <a:srgbClr val="003300"/>
                </a:solidFill>
                <a:cs typeface="Times New Roman" panose="02020603050405020304" pitchFamily="18" charset="0"/>
              </a:rPr>
              <a:t>and </a:t>
            </a:r>
            <a:r>
              <a:rPr lang="en-US" altLang="en-US" sz="2000" b="1" dirty="0" smtClean="0">
                <a:solidFill>
                  <a:srgbClr val="003300"/>
                </a:solidFill>
                <a:cs typeface="Times New Roman" panose="02020603050405020304" pitchFamily="18" charset="0"/>
              </a:rPr>
              <a:t>then design </a:t>
            </a:r>
            <a:r>
              <a:rPr lang="en-US" altLang="en-US" sz="2000" b="1" dirty="0">
                <a:solidFill>
                  <a:srgbClr val="003300"/>
                </a:solidFill>
                <a:cs typeface="Times New Roman" panose="02020603050405020304" pitchFamily="18" charset="0"/>
              </a:rPr>
              <a:t>the </a:t>
            </a:r>
            <a:r>
              <a:rPr lang="en-US" altLang="en-US" sz="2000" b="1" dirty="0" smtClean="0">
                <a:solidFill>
                  <a:srgbClr val="003300"/>
                </a:solidFill>
                <a:cs typeface="Times New Roman" panose="02020603050405020304" pitchFamily="18" charset="0"/>
              </a:rPr>
              <a:t>best instrument </a:t>
            </a:r>
            <a:r>
              <a:rPr lang="en-US" altLang="en-US" sz="2000" b="1" dirty="0">
                <a:solidFill>
                  <a:srgbClr val="003300"/>
                </a:solidFill>
                <a:cs typeface="Times New Roman" panose="02020603050405020304" pitchFamily="18" charset="0"/>
              </a:rPr>
              <a:t>for </a:t>
            </a:r>
            <a:r>
              <a:rPr lang="en-US" altLang="en-US" sz="2000" b="1" dirty="0" smtClean="0">
                <a:solidFill>
                  <a:srgbClr val="003300"/>
                </a:solidFill>
                <a:cs typeface="Times New Roman" panose="02020603050405020304" pitchFamily="18" charset="0"/>
              </a:rPr>
              <a:t>it, not the other way round.</a:t>
            </a:r>
            <a:endParaRPr lang="en-US" altLang="en-US" sz="2000" b="1" dirty="0">
              <a:solidFill>
                <a:srgbClr val="003300"/>
              </a:solidFill>
              <a:cs typeface="Times New Roman" panose="02020603050405020304" pitchFamily="18" charset="0"/>
            </a:endParaRPr>
          </a:p>
        </p:txBody>
      </p:sp>
      <p:sp>
        <p:nvSpPr>
          <p:cNvPr id="8" name="Text Box 6"/>
          <p:cNvSpPr txBox="1">
            <a:spLocks noChangeArrowheads="1"/>
          </p:cNvSpPr>
          <p:nvPr/>
        </p:nvSpPr>
        <p:spPr bwMode="auto">
          <a:xfrm>
            <a:off x="0" y="6356350"/>
            <a:ext cx="9144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00" noProof="1">
                <a:cs typeface="Times New Roman" panose="02020603050405020304" pitchFamily="18" charset="0"/>
              </a:rPr>
              <a:t>Presented at </a:t>
            </a:r>
            <a:r>
              <a:rPr lang="en-US" altLang="en-US" sz="1400" i="1" noProof="1">
                <a:cs typeface="Times New Roman" panose="02020603050405020304" pitchFamily="18" charset="0"/>
              </a:rPr>
              <a:t>MRPM13</a:t>
            </a:r>
            <a:r>
              <a:rPr lang="en-US" altLang="en-US" sz="1400" noProof="1">
                <a:cs typeface="Times New Roman" panose="02020603050405020304" pitchFamily="18" charset="0"/>
              </a:rPr>
              <a:t>, Bologna, Italy, 4-8 September 2016</a:t>
            </a:r>
          </a:p>
        </p:txBody>
      </p:sp>
    </p:spTree>
    <p:extLst>
      <p:ext uri="{BB962C8B-B14F-4D97-AF65-F5344CB8AC3E}">
        <p14:creationId xmlns:p14="http://schemas.microsoft.com/office/powerpoint/2010/main" val="169201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Impulso">
  <a:themeElements>
    <a:clrScheme name="Custom 21">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66FFFF"/>
      </a:hlink>
      <a:folHlink>
        <a:srgbClr val="FFFF00"/>
      </a:folHlink>
    </a:clrScheme>
    <a:fontScheme name="Impuls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Impulso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C:\Programmi\Microsoft Office\Modelli\Strutture\IMPULSO.POT</Template>
  <TotalTime>11875</TotalTime>
  <Words>1614</Words>
  <Application>Microsoft Office PowerPoint</Application>
  <PresentationFormat>On-screen Show (4:3)</PresentationFormat>
  <Paragraphs>105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vt:lpstr>
      <vt:lpstr>Times New Roman</vt:lpstr>
      <vt:lpstr>Impulso</vt:lpstr>
      <vt:lpstr>Is NMR Stuck? Original title: NMR Technology: Recent history, emerging possibilities and new challenges</vt:lpstr>
      <vt:lpstr>My personal perception is that  there is indeed something WRONG with NMR</vt:lpstr>
      <vt:lpstr>The current state of basic NMR theory</vt:lpstr>
      <vt:lpstr>NMR technology and methodology - once</vt:lpstr>
      <vt:lpstr>NMR technology and methodology - today</vt:lpstr>
      <vt:lpstr>NMR applications and markets</vt:lpstr>
      <vt:lpstr>Current NMR applications and markets</vt:lpstr>
      <vt:lpstr>Early 21st century NMR industry</vt:lpstr>
      <vt:lpstr>My advice to the table-top guys</vt:lpstr>
      <vt:lpstr>NMR- related jobs</vt:lpstr>
      <vt:lpstr>How I am eroding the middle class</vt:lpstr>
      <vt:lpstr>Thank you for your attention and patience</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NMR Technology</dc:title>
  <dc:creator>Stan Sykora</dc:creator>
  <cp:lastModifiedBy>Hello Stan</cp:lastModifiedBy>
  <cp:revision>608</cp:revision>
  <dcterms:created xsi:type="dcterms:W3CDTF">1998-12-03T15:10:01Z</dcterms:created>
  <dcterms:modified xsi:type="dcterms:W3CDTF">2016-11-27T17:07:56Z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